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Lst>
  <p:sldSz cy="6858000" cx="12192000"/>
  <p:notesSz cx="6858000" cy="9144000"/>
  <p:embeddedFontLst>
    <p:embeddedFont>
      <p:font typeface="Bell MT"/>
      <p:regular r:id="rId23"/>
      <p:bold r:id="rId24"/>
      <p:italic r:id="rId25"/>
      <p:boldItalic r:id="rId2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27" roundtripDataSignature="AMtx7mgf7CmDRFZsoerN0qWKXjX0nenvC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font" Target="fonts/BellMT-bold.fntdata"/><Relationship Id="rId23" Type="http://schemas.openxmlformats.org/officeDocument/2006/relationships/font" Target="fonts/BellMT-regular.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BellMT-boldItalic.fntdata"/><Relationship Id="rId25" Type="http://schemas.openxmlformats.org/officeDocument/2006/relationships/font" Target="fonts/BellMT-italic.fntdata"/><Relationship Id="rId27" Type="http://customschemas.google.com/relationships/presentationmetadata" Target="meta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2" name="Google Shape;10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2029caec57a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Chris</a:t>
            </a:r>
            <a:endParaRPr/>
          </a:p>
        </p:txBody>
      </p:sp>
      <p:sp>
        <p:nvSpPr>
          <p:cNvPr id="298" name="Google Shape;298;g2029caec57a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2db1ed33081_0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Ben</a:t>
            </a:r>
            <a:endParaRPr/>
          </a:p>
        </p:txBody>
      </p:sp>
      <p:sp>
        <p:nvSpPr>
          <p:cNvPr id="306" name="Google Shape;306;g2db1ed33081_0_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2db10833259_0_2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Ben, Autumn</a:t>
            </a:r>
            <a:endParaRPr/>
          </a:p>
        </p:txBody>
      </p:sp>
      <p:sp>
        <p:nvSpPr>
          <p:cNvPr id="317" name="Google Shape;317;g2db10833259_0_27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2db10833259_0_3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Ben, others</a:t>
            </a:r>
            <a:endParaRPr/>
          </a:p>
        </p:txBody>
      </p:sp>
      <p:sp>
        <p:nvSpPr>
          <p:cNvPr id="380" name="Google Shape;380;g2db10833259_0_33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g2db48676025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Ben, others</a:t>
            </a:r>
            <a:endParaRPr/>
          </a:p>
        </p:txBody>
      </p:sp>
      <p:sp>
        <p:nvSpPr>
          <p:cNvPr id="440" name="Google Shape;440;g2db48676025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g2db48676025_0_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Ben, others</a:t>
            </a:r>
            <a:endParaRPr/>
          </a:p>
        </p:txBody>
      </p:sp>
      <p:sp>
        <p:nvSpPr>
          <p:cNvPr id="500" name="Google Shape;500;g2db48676025_0_6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8" name="Shape 558"/>
        <p:cNvGrpSpPr/>
        <p:nvPr/>
      </p:nvGrpSpPr>
      <p:grpSpPr>
        <a:xfrm>
          <a:off x="0" y="0"/>
          <a:ext cx="0" cy="0"/>
          <a:chOff x="0" y="0"/>
          <a:chExt cx="0" cy="0"/>
        </a:xfrm>
      </p:grpSpPr>
      <p:sp>
        <p:nvSpPr>
          <p:cNvPr id="559" name="Google Shape;559;g2db48676025_0_1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Ben, others</a:t>
            </a:r>
            <a:endParaRPr/>
          </a:p>
        </p:txBody>
      </p:sp>
      <p:sp>
        <p:nvSpPr>
          <p:cNvPr id="560" name="Google Shape;560;g2db48676025_0_12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7" name="Shape 617"/>
        <p:cNvGrpSpPr/>
        <p:nvPr/>
      </p:nvGrpSpPr>
      <p:grpSpPr>
        <a:xfrm>
          <a:off x="0" y="0"/>
          <a:ext cx="0" cy="0"/>
          <a:chOff x="0" y="0"/>
          <a:chExt cx="0" cy="0"/>
        </a:xfrm>
      </p:grpSpPr>
      <p:sp>
        <p:nvSpPr>
          <p:cNvPr id="618" name="Google Shape;618;g2db48676025_0_2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Ben, others</a:t>
            </a:r>
            <a:endParaRPr/>
          </a:p>
        </p:txBody>
      </p:sp>
      <p:sp>
        <p:nvSpPr>
          <p:cNvPr id="619" name="Google Shape;619;g2db48676025_0_24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6" name="Shape 676"/>
        <p:cNvGrpSpPr/>
        <p:nvPr/>
      </p:nvGrpSpPr>
      <p:grpSpPr>
        <a:xfrm>
          <a:off x="0" y="0"/>
          <a:ext cx="0" cy="0"/>
          <a:chOff x="0" y="0"/>
          <a:chExt cx="0" cy="0"/>
        </a:xfrm>
      </p:grpSpPr>
      <p:sp>
        <p:nvSpPr>
          <p:cNvPr id="677" name="Google Shape;677;g2db48676025_0_18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Ben, others</a:t>
            </a:r>
            <a:endParaRPr/>
          </a:p>
        </p:txBody>
      </p:sp>
      <p:sp>
        <p:nvSpPr>
          <p:cNvPr id="678" name="Google Shape;678;g2db48676025_0_18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2db10833259_0_1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Autumn</a:t>
            </a:r>
            <a:endParaRPr/>
          </a:p>
        </p:txBody>
      </p:sp>
      <p:sp>
        <p:nvSpPr>
          <p:cNvPr id="125" name="Google Shape;125;g2db10833259_0_11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2db10833259_0_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Autumn</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US"/>
              <a:t>The goal is for data to come from sources originating from the culture, like pulling indigenous stories from indigenous websites. We didn’t always do this, though, Arabian Nights has been telephoned through many cultures by the time it reached project gutenberg. </a:t>
            </a:r>
            <a:endParaRPr/>
          </a:p>
        </p:txBody>
      </p:sp>
      <p:sp>
        <p:nvSpPr>
          <p:cNvPr id="133" name="Google Shape;133;g2db10833259_0_5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Ben</a:t>
            </a:r>
            <a:endParaRPr/>
          </a:p>
        </p:txBody>
      </p:sp>
      <p:sp>
        <p:nvSpPr>
          <p:cNvPr id="193" name="Google Shape;193;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2bd56b4d3af_0_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Chris</a:t>
            </a:r>
            <a:endParaRPr/>
          </a:p>
        </p:txBody>
      </p:sp>
      <p:sp>
        <p:nvSpPr>
          <p:cNvPr id="202" name="Google Shape;202;g2bd56b4d3af_0_3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26a51acf2bd_0_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Ben</a:t>
            </a:r>
            <a:endParaRPr/>
          </a:p>
        </p:txBody>
      </p:sp>
      <p:sp>
        <p:nvSpPr>
          <p:cNvPr id="262" name="Google Shape;262;g26a51acf2bd_0_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202a701f1b0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Ben</a:t>
            </a:r>
            <a:endParaRPr/>
          </a:p>
        </p:txBody>
      </p:sp>
      <p:sp>
        <p:nvSpPr>
          <p:cNvPr id="272" name="Google Shape;272;g202a701f1b0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2db10833259_0_2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Chris</a:t>
            </a:r>
            <a:endParaRPr/>
          </a:p>
        </p:txBody>
      </p:sp>
      <p:sp>
        <p:nvSpPr>
          <p:cNvPr id="282" name="Google Shape;282;g2db10833259_0_24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2db10833259_0_2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Chris</a:t>
            </a:r>
            <a:endParaRPr/>
          </a:p>
        </p:txBody>
      </p:sp>
      <p:sp>
        <p:nvSpPr>
          <p:cNvPr id="290" name="Google Shape;290;g2db10833259_0_25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1" name="Shape 11"/>
        <p:cNvGrpSpPr/>
        <p:nvPr/>
      </p:nvGrpSpPr>
      <p:grpSpPr>
        <a:xfrm>
          <a:off x="0" y="0"/>
          <a:ext cx="0" cy="0"/>
          <a:chOff x="0" y="0"/>
          <a:chExt cx="0" cy="0"/>
        </a:xfrm>
      </p:grpSpPr>
      <p:sp>
        <p:nvSpPr>
          <p:cNvPr id="12" name="Google Shape;12;p13"/>
          <p:cNvSpPr txBox="1"/>
          <p:nvPr>
            <p:ph type="ctrTitle"/>
          </p:nvPr>
        </p:nvSpPr>
        <p:spPr>
          <a:xfrm>
            <a:off x="2197100" y="1079500"/>
            <a:ext cx="7797799" cy="2138400"/>
          </a:xfrm>
          <a:prstGeom prst="rect">
            <a:avLst/>
          </a:prstGeom>
          <a:noFill/>
          <a:ln>
            <a:noFill/>
          </a:ln>
        </p:spPr>
        <p:txBody>
          <a:bodyPr anchorCtr="0" anchor="b" bIns="0" lIns="0" spcFirstLastPara="1" rIns="0" wrap="square" tIns="0">
            <a:normAutofit/>
          </a:bodyPr>
          <a:lstStyle>
            <a:lvl1pPr lvl="0" algn="ctr">
              <a:lnSpc>
                <a:spcPct val="100000"/>
              </a:lnSpc>
              <a:spcBef>
                <a:spcPts val="0"/>
              </a:spcBef>
              <a:spcAft>
                <a:spcPts val="0"/>
              </a:spcAft>
              <a:buClr>
                <a:schemeClr val="lt1"/>
              </a:buClr>
              <a:buSzPts val="2800"/>
              <a:buFont typeface="Rockwell"/>
              <a:buNone/>
              <a:defRPr sz="28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 name="Google Shape;13;p13"/>
          <p:cNvSpPr txBox="1"/>
          <p:nvPr>
            <p:ph idx="1" type="subTitle"/>
          </p:nvPr>
        </p:nvSpPr>
        <p:spPr>
          <a:xfrm>
            <a:off x="3308350" y="4113213"/>
            <a:ext cx="5575300" cy="1655762"/>
          </a:xfrm>
          <a:prstGeom prst="rect">
            <a:avLst/>
          </a:prstGeom>
          <a:noFill/>
          <a:ln>
            <a:noFill/>
          </a:ln>
        </p:spPr>
        <p:txBody>
          <a:bodyPr anchorCtr="0" anchor="t" bIns="0" lIns="0" spcFirstLastPara="1" rIns="0" wrap="square" tIns="0">
            <a:normAutofit/>
          </a:bodyPr>
          <a:lstStyle>
            <a:lvl1pPr lvl="0" algn="ctr">
              <a:lnSpc>
                <a:spcPct val="125000"/>
              </a:lnSpc>
              <a:spcBef>
                <a:spcPts val="1000"/>
              </a:spcBef>
              <a:spcAft>
                <a:spcPts val="0"/>
              </a:spcAft>
              <a:buSzPts val="2400"/>
              <a:buNone/>
              <a:defRPr i="1" sz="2400"/>
            </a:lvl1pPr>
            <a:lvl2pPr lvl="1" algn="ctr">
              <a:lnSpc>
                <a:spcPct val="125000"/>
              </a:lnSpc>
              <a:spcBef>
                <a:spcPts val="500"/>
              </a:spcBef>
              <a:spcAft>
                <a:spcPts val="0"/>
              </a:spcAft>
              <a:buSzPts val="2000"/>
              <a:buFont typeface="Arial"/>
              <a:buNone/>
              <a:defRPr sz="2000"/>
            </a:lvl2pPr>
            <a:lvl3pPr lvl="2" algn="ctr">
              <a:lnSpc>
                <a:spcPct val="125000"/>
              </a:lnSpc>
              <a:spcBef>
                <a:spcPts val="500"/>
              </a:spcBef>
              <a:spcAft>
                <a:spcPts val="0"/>
              </a:spcAft>
              <a:buSzPts val="1800"/>
              <a:buNone/>
              <a:defRPr sz="1800"/>
            </a:lvl3pPr>
            <a:lvl4pPr lvl="3" algn="ctr">
              <a:lnSpc>
                <a:spcPct val="125000"/>
              </a:lnSpc>
              <a:spcBef>
                <a:spcPts val="500"/>
              </a:spcBef>
              <a:spcAft>
                <a:spcPts val="0"/>
              </a:spcAft>
              <a:buSzPts val="1600"/>
              <a:buFont typeface="Arial"/>
              <a:buNone/>
              <a:defRPr sz="1600"/>
            </a:lvl4pPr>
            <a:lvl5pPr lvl="4" algn="ctr">
              <a:lnSpc>
                <a:spcPct val="125000"/>
              </a:lnSpc>
              <a:spcBef>
                <a:spcPts val="500"/>
              </a:spcBef>
              <a:spcAft>
                <a:spcPts val="0"/>
              </a:spcAft>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14" name="Google Shape;14;p13"/>
          <p:cNvSpPr txBox="1"/>
          <p:nvPr>
            <p:ph idx="10" type="dt"/>
          </p:nvPr>
        </p:nvSpPr>
        <p:spPr>
          <a:xfrm>
            <a:off x="541338" y="6401999"/>
            <a:ext cx="2206625" cy="369332"/>
          </a:xfrm>
          <a:prstGeom prst="rect">
            <a:avLst/>
          </a:prstGeom>
          <a:noFill/>
          <a:ln>
            <a:noFill/>
          </a:ln>
        </p:spPr>
        <p:txBody>
          <a:bodyPr anchorCtr="0" anchor="ctr" bIns="0" lIns="0" spcFirstLastPara="1" rIns="0" wrap="square" tIns="0">
            <a:norm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 name="Google Shape;15;p13"/>
          <p:cNvSpPr txBox="1"/>
          <p:nvPr>
            <p:ph idx="11" type="ftr"/>
          </p:nvPr>
        </p:nvSpPr>
        <p:spPr>
          <a:xfrm>
            <a:off x="3308350" y="6401999"/>
            <a:ext cx="5575300" cy="369332"/>
          </a:xfrm>
          <a:prstGeom prst="rect">
            <a:avLst/>
          </a:prstGeom>
          <a:noFill/>
          <a:ln>
            <a:noFill/>
          </a:ln>
        </p:spPr>
        <p:txBody>
          <a:bodyPr anchorCtr="0" anchor="ctr" bIns="0" lIns="0" spcFirstLastPara="1" rIns="0" wrap="square" tIns="0">
            <a:norm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 name="Google Shape;16;p13"/>
          <p:cNvSpPr txBox="1"/>
          <p:nvPr>
            <p:ph idx="12" type="sldNum"/>
          </p:nvPr>
        </p:nvSpPr>
        <p:spPr>
          <a:xfrm>
            <a:off x="9442800" y="6401999"/>
            <a:ext cx="2208212" cy="369332"/>
          </a:xfrm>
          <a:prstGeom prst="rect">
            <a:avLst/>
          </a:prstGeom>
          <a:noFill/>
          <a:ln>
            <a:noFill/>
          </a:ln>
        </p:spPr>
        <p:txBody>
          <a:bodyPr anchorCtr="0" anchor="ctr" bIns="0" lIns="0" spcFirstLastPara="1" rIns="0" wrap="square" tIns="0">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17" name="Google Shape;17;p13"/>
          <p:cNvCxnSpPr/>
          <p:nvPr/>
        </p:nvCxnSpPr>
        <p:spPr>
          <a:xfrm>
            <a:off x="5826000" y="3690871"/>
            <a:ext cx="540000" cy="0"/>
          </a:xfrm>
          <a:prstGeom prst="straightConnector1">
            <a:avLst/>
          </a:prstGeom>
          <a:noFill/>
          <a:ln cap="flat" cmpd="sng" w="12700">
            <a:solidFill>
              <a:schemeClr val="lt1"/>
            </a:solidFill>
            <a:prstDash val="solid"/>
            <a:round/>
            <a:headEnd len="sm" w="sm" type="none"/>
            <a:tailEnd len="sm" w="sm" type="none"/>
          </a:ln>
        </p:spPr>
      </p:cxnSp>
      <p:grpSp>
        <p:nvGrpSpPr>
          <p:cNvPr id="18" name="Google Shape;18;p13"/>
          <p:cNvGrpSpPr/>
          <p:nvPr/>
        </p:nvGrpSpPr>
        <p:grpSpPr>
          <a:xfrm>
            <a:off x="9763121" y="4439427"/>
            <a:ext cx="1597977" cy="1549851"/>
            <a:chOff x="9623421" y="4394977"/>
            <a:chExt cx="1597977" cy="1549851"/>
          </a:xfrm>
        </p:grpSpPr>
        <p:sp>
          <p:nvSpPr>
            <p:cNvPr id="19" name="Google Shape;19;p13"/>
            <p:cNvSpPr/>
            <p:nvPr/>
          </p:nvSpPr>
          <p:spPr>
            <a:xfrm flipH="1" rot="2700000">
              <a:off x="10267789" y="4452443"/>
              <a:ext cx="571820" cy="1316717"/>
            </a:xfrm>
            <a:custGeom>
              <a:rect b="b" l="l" r="r" t="t"/>
              <a:pathLst>
                <a:path extrusionOk="0" h="1316717" w="571820">
                  <a:moveTo>
                    <a:pt x="282417" y="0"/>
                  </a:moveTo>
                  <a:lnTo>
                    <a:pt x="285910" y="3175"/>
                  </a:lnTo>
                  <a:lnTo>
                    <a:pt x="287393" y="1827"/>
                  </a:lnTo>
                  <a:lnTo>
                    <a:pt x="289403" y="0"/>
                  </a:lnTo>
                  <a:lnTo>
                    <a:pt x="289403" y="6349"/>
                  </a:lnTo>
                  <a:lnTo>
                    <a:pt x="309203" y="24345"/>
                  </a:lnTo>
                  <a:cubicBezTo>
                    <a:pt x="471461" y="186603"/>
                    <a:pt x="571820" y="410761"/>
                    <a:pt x="571820" y="658359"/>
                  </a:cubicBezTo>
                  <a:cubicBezTo>
                    <a:pt x="571820" y="905956"/>
                    <a:pt x="471461" y="1130114"/>
                    <a:pt x="309203" y="1292372"/>
                  </a:cubicBezTo>
                  <a:lnTo>
                    <a:pt x="289403" y="1310368"/>
                  </a:lnTo>
                  <a:lnTo>
                    <a:pt x="289403" y="1316717"/>
                  </a:lnTo>
                  <a:lnTo>
                    <a:pt x="287393" y="1314890"/>
                  </a:lnTo>
                  <a:lnTo>
                    <a:pt x="285910" y="1313542"/>
                  </a:lnTo>
                  <a:lnTo>
                    <a:pt x="282417" y="1316717"/>
                  </a:lnTo>
                  <a:lnTo>
                    <a:pt x="282417" y="1310367"/>
                  </a:lnTo>
                  <a:lnTo>
                    <a:pt x="262617" y="1292372"/>
                  </a:lnTo>
                  <a:cubicBezTo>
                    <a:pt x="100359" y="1130113"/>
                    <a:pt x="0" y="905956"/>
                    <a:pt x="0" y="658358"/>
                  </a:cubicBezTo>
                  <a:cubicBezTo>
                    <a:pt x="0" y="410761"/>
                    <a:pt x="100359" y="186603"/>
                    <a:pt x="262617" y="24345"/>
                  </a:cubicBezTo>
                  <a:lnTo>
                    <a:pt x="282417" y="6349"/>
                  </a:lnTo>
                  <a:close/>
                </a:path>
              </a:pathLst>
            </a:custGeom>
            <a:solidFill>
              <a:schemeClr val="accent4">
                <a:alpha val="4000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nvGrpSpPr>
            <p:cNvPr id="20" name="Google Shape;20;p13"/>
            <p:cNvGrpSpPr/>
            <p:nvPr/>
          </p:nvGrpSpPr>
          <p:grpSpPr>
            <a:xfrm flipH="1" rot="2700000">
              <a:off x="10112436" y="4359902"/>
              <a:ext cx="571820" cy="1620000"/>
              <a:chOff x="8482785" y="4330454"/>
              <a:chExt cx="571820" cy="1620000"/>
            </a:xfrm>
          </p:grpSpPr>
          <p:sp>
            <p:nvSpPr>
              <p:cNvPr id="21" name="Google Shape;21;p13"/>
              <p:cNvSpPr/>
              <p:nvPr/>
            </p:nvSpPr>
            <p:spPr>
              <a:xfrm>
                <a:off x="8482785" y="4333632"/>
                <a:ext cx="571820" cy="1311956"/>
              </a:xfrm>
              <a:custGeom>
                <a:rect b="b" l="l" r="r" t="t"/>
                <a:pathLst>
                  <a:path extrusionOk="0" h="1311956" w="571820">
                    <a:moveTo>
                      <a:pt x="262617" y="21170"/>
                    </a:moveTo>
                    <a:lnTo>
                      <a:pt x="285910" y="0"/>
                    </a:lnTo>
                    <a:lnTo>
                      <a:pt x="309203" y="21170"/>
                    </a:lnTo>
                    <a:cubicBezTo>
                      <a:pt x="471461" y="183428"/>
                      <a:pt x="571820" y="407586"/>
                      <a:pt x="571820" y="655184"/>
                    </a:cubicBezTo>
                    <a:cubicBezTo>
                      <a:pt x="571820" y="902781"/>
                      <a:pt x="471461" y="1126939"/>
                      <a:pt x="309203" y="1289197"/>
                    </a:cubicBezTo>
                    <a:lnTo>
                      <a:pt x="285832" y="1311956"/>
                    </a:lnTo>
                    <a:lnTo>
                      <a:pt x="262617" y="1289197"/>
                    </a:lnTo>
                    <a:cubicBezTo>
                      <a:pt x="100359" y="1126938"/>
                      <a:pt x="0" y="902781"/>
                      <a:pt x="0" y="655183"/>
                    </a:cubicBezTo>
                    <a:cubicBezTo>
                      <a:pt x="0" y="407586"/>
                      <a:pt x="100359" y="183428"/>
                      <a:pt x="262617" y="21170"/>
                    </a:cubicBezTo>
                    <a:close/>
                  </a:path>
                </a:pathLst>
              </a:custGeom>
              <a:no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cxnSp>
            <p:nvCxnSpPr>
              <p:cNvPr id="22" name="Google Shape;22;p13"/>
              <p:cNvCxnSpPr/>
              <p:nvPr/>
            </p:nvCxnSpPr>
            <p:spPr>
              <a:xfrm>
                <a:off x="8768695" y="4330454"/>
                <a:ext cx="0" cy="1620000"/>
              </a:xfrm>
              <a:prstGeom prst="straightConnector1">
                <a:avLst/>
              </a:prstGeom>
              <a:noFill/>
              <a:ln cap="flat" cmpd="sng" w="12700">
                <a:solidFill>
                  <a:schemeClr val="lt1"/>
                </a:solidFill>
                <a:prstDash val="solid"/>
                <a:round/>
                <a:headEnd len="sm" w="sm" type="none"/>
                <a:tailEnd len="sm" w="sm" type="none"/>
              </a:ln>
            </p:spPr>
          </p:cxnSp>
        </p:gr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8" name="Shape 88"/>
        <p:cNvGrpSpPr/>
        <p:nvPr/>
      </p:nvGrpSpPr>
      <p:grpSpPr>
        <a:xfrm>
          <a:off x="0" y="0"/>
          <a:ext cx="0" cy="0"/>
          <a:chOff x="0" y="0"/>
          <a:chExt cx="0" cy="0"/>
        </a:xfrm>
      </p:grpSpPr>
      <p:sp>
        <p:nvSpPr>
          <p:cNvPr id="89" name="Google Shape;89;p22"/>
          <p:cNvSpPr txBox="1"/>
          <p:nvPr>
            <p:ph type="title"/>
          </p:nvPr>
        </p:nvSpPr>
        <p:spPr>
          <a:xfrm>
            <a:off x="1079500" y="1011238"/>
            <a:ext cx="10026650" cy="655637"/>
          </a:xfrm>
          <a:prstGeom prst="rect">
            <a:avLst/>
          </a:prstGeom>
          <a:noFill/>
          <a:ln>
            <a:noFill/>
          </a:ln>
        </p:spPr>
        <p:txBody>
          <a:bodyPr anchorCtr="0" anchor="t" bIns="0" lIns="0" spcFirstLastPara="1" rIns="0" wrap="square" tIns="0">
            <a:normAutofit/>
          </a:bodyPr>
          <a:lstStyle>
            <a:lvl1pPr lvl="0" algn="l">
              <a:lnSpc>
                <a:spcPct val="10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0" name="Google Shape;90;p22"/>
          <p:cNvSpPr txBox="1"/>
          <p:nvPr>
            <p:ph idx="1" type="body"/>
          </p:nvPr>
        </p:nvSpPr>
        <p:spPr>
          <a:xfrm rot="5400000">
            <a:off x="4103688" y="-1233487"/>
            <a:ext cx="3978275" cy="10026650"/>
          </a:xfrm>
          <a:prstGeom prst="rect">
            <a:avLst/>
          </a:prstGeom>
          <a:noFill/>
          <a:ln>
            <a:noFill/>
          </a:ln>
        </p:spPr>
        <p:txBody>
          <a:bodyPr anchorCtr="0" anchor="t" bIns="0" lIns="0" spcFirstLastPara="1" rIns="0" wrap="square" tIns="0">
            <a:normAutofit/>
          </a:bodyPr>
          <a:lstStyle>
            <a:lvl1pPr indent="-342900" lvl="0" marL="457200" algn="l">
              <a:lnSpc>
                <a:spcPct val="125000"/>
              </a:lnSpc>
              <a:spcBef>
                <a:spcPts val="1000"/>
              </a:spcBef>
              <a:spcAft>
                <a:spcPts val="0"/>
              </a:spcAft>
              <a:buSzPts val="1800"/>
              <a:buChar char="·"/>
              <a:defRPr/>
            </a:lvl1pPr>
            <a:lvl2pPr indent="-228600" lvl="1" marL="914400" algn="l">
              <a:lnSpc>
                <a:spcPct val="125000"/>
              </a:lnSpc>
              <a:spcBef>
                <a:spcPts val="500"/>
              </a:spcBef>
              <a:spcAft>
                <a:spcPts val="0"/>
              </a:spcAft>
              <a:buSzPts val="1800"/>
              <a:buNone/>
              <a:defRPr/>
            </a:lvl2pPr>
            <a:lvl3pPr indent="-342900" lvl="2" marL="1371600" algn="l">
              <a:lnSpc>
                <a:spcPct val="125000"/>
              </a:lnSpc>
              <a:spcBef>
                <a:spcPts val="500"/>
              </a:spcBef>
              <a:spcAft>
                <a:spcPts val="0"/>
              </a:spcAft>
              <a:buSzPts val="1800"/>
              <a:buChar char="·"/>
              <a:defRPr/>
            </a:lvl3pPr>
            <a:lvl4pPr indent="-228600" lvl="3" marL="1828800" algn="l">
              <a:lnSpc>
                <a:spcPct val="125000"/>
              </a:lnSpc>
              <a:spcBef>
                <a:spcPts val="500"/>
              </a:spcBef>
              <a:spcAft>
                <a:spcPts val="0"/>
              </a:spcAft>
              <a:buSzPts val="1800"/>
              <a:buNone/>
              <a:defRPr/>
            </a:lvl4pPr>
            <a:lvl5pPr indent="-342900" lvl="4" marL="2286000" algn="l">
              <a:lnSpc>
                <a:spcPct val="125000"/>
              </a:lnSpc>
              <a:spcBef>
                <a:spcPts val="50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1" name="Google Shape;91;p22"/>
          <p:cNvSpPr txBox="1"/>
          <p:nvPr>
            <p:ph idx="10" type="dt"/>
          </p:nvPr>
        </p:nvSpPr>
        <p:spPr>
          <a:xfrm>
            <a:off x="541338" y="6401999"/>
            <a:ext cx="2206625" cy="369332"/>
          </a:xfrm>
          <a:prstGeom prst="rect">
            <a:avLst/>
          </a:prstGeom>
          <a:noFill/>
          <a:ln>
            <a:noFill/>
          </a:ln>
        </p:spPr>
        <p:txBody>
          <a:bodyPr anchorCtr="0" anchor="ctr" bIns="0" lIns="0" spcFirstLastPara="1" rIns="0" wrap="square" tIns="0">
            <a:norm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2" name="Google Shape;92;p22"/>
          <p:cNvSpPr txBox="1"/>
          <p:nvPr>
            <p:ph idx="11" type="ftr"/>
          </p:nvPr>
        </p:nvSpPr>
        <p:spPr>
          <a:xfrm>
            <a:off x="3308350" y="6401999"/>
            <a:ext cx="5575300" cy="369332"/>
          </a:xfrm>
          <a:prstGeom prst="rect">
            <a:avLst/>
          </a:prstGeom>
          <a:noFill/>
          <a:ln>
            <a:noFill/>
          </a:ln>
        </p:spPr>
        <p:txBody>
          <a:bodyPr anchorCtr="0" anchor="ctr" bIns="0" lIns="0" spcFirstLastPara="1" rIns="0" wrap="square" tIns="0">
            <a:norm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3" name="Google Shape;93;p22"/>
          <p:cNvSpPr txBox="1"/>
          <p:nvPr>
            <p:ph idx="12" type="sldNum"/>
          </p:nvPr>
        </p:nvSpPr>
        <p:spPr>
          <a:xfrm>
            <a:off x="9442800" y="6401999"/>
            <a:ext cx="2208212" cy="369332"/>
          </a:xfrm>
          <a:prstGeom prst="rect">
            <a:avLst/>
          </a:prstGeom>
          <a:noFill/>
          <a:ln>
            <a:noFill/>
          </a:ln>
        </p:spPr>
        <p:txBody>
          <a:bodyPr anchorCtr="0" anchor="ctr" bIns="0" lIns="0" spcFirstLastPara="1" rIns="0" wrap="square" tIns="0">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94" name="Shape 94"/>
        <p:cNvGrpSpPr/>
        <p:nvPr/>
      </p:nvGrpSpPr>
      <p:grpSpPr>
        <a:xfrm>
          <a:off x="0" y="0"/>
          <a:ext cx="0" cy="0"/>
          <a:chOff x="0" y="0"/>
          <a:chExt cx="0" cy="0"/>
        </a:xfrm>
      </p:grpSpPr>
      <p:sp>
        <p:nvSpPr>
          <p:cNvPr id="95" name="Google Shape;95;p23"/>
          <p:cNvSpPr txBox="1"/>
          <p:nvPr>
            <p:ph type="title"/>
          </p:nvPr>
        </p:nvSpPr>
        <p:spPr>
          <a:xfrm rot="5400000">
            <a:off x="8200672" y="2777907"/>
            <a:ext cx="4689476" cy="1292662"/>
          </a:xfrm>
          <a:prstGeom prst="rect">
            <a:avLst/>
          </a:prstGeom>
          <a:noFill/>
          <a:ln>
            <a:noFill/>
          </a:ln>
        </p:spPr>
        <p:txBody>
          <a:bodyPr anchorCtr="0" anchor="t" bIns="0" lIns="0" spcFirstLastPara="1" rIns="0" wrap="square" tIns="0">
            <a:normAutofit/>
          </a:bodyPr>
          <a:lstStyle>
            <a:lvl1pPr lvl="0" algn="l">
              <a:lnSpc>
                <a:spcPct val="10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6" name="Google Shape;96;p23"/>
          <p:cNvSpPr txBox="1"/>
          <p:nvPr>
            <p:ph idx="1" type="body"/>
          </p:nvPr>
        </p:nvSpPr>
        <p:spPr>
          <a:xfrm rot="5400000">
            <a:off x="2982733" y="-823733"/>
            <a:ext cx="4689476" cy="8495943"/>
          </a:xfrm>
          <a:prstGeom prst="rect">
            <a:avLst/>
          </a:prstGeom>
          <a:noFill/>
          <a:ln>
            <a:noFill/>
          </a:ln>
        </p:spPr>
        <p:txBody>
          <a:bodyPr anchorCtr="0" anchor="t" bIns="0" lIns="0" spcFirstLastPara="1" rIns="0" wrap="square" tIns="0">
            <a:normAutofit/>
          </a:bodyPr>
          <a:lstStyle>
            <a:lvl1pPr indent="-342900" lvl="0" marL="457200" algn="l">
              <a:lnSpc>
                <a:spcPct val="125000"/>
              </a:lnSpc>
              <a:spcBef>
                <a:spcPts val="1000"/>
              </a:spcBef>
              <a:spcAft>
                <a:spcPts val="0"/>
              </a:spcAft>
              <a:buSzPts val="1800"/>
              <a:buChar char="·"/>
              <a:defRPr/>
            </a:lvl1pPr>
            <a:lvl2pPr indent="-228600" lvl="1" marL="914400" algn="l">
              <a:lnSpc>
                <a:spcPct val="125000"/>
              </a:lnSpc>
              <a:spcBef>
                <a:spcPts val="500"/>
              </a:spcBef>
              <a:spcAft>
                <a:spcPts val="0"/>
              </a:spcAft>
              <a:buSzPts val="1800"/>
              <a:buNone/>
              <a:defRPr/>
            </a:lvl2pPr>
            <a:lvl3pPr indent="-342900" lvl="2" marL="1371600" algn="l">
              <a:lnSpc>
                <a:spcPct val="125000"/>
              </a:lnSpc>
              <a:spcBef>
                <a:spcPts val="500"/>
              </a:spcBef>
              <a:spcAft>
                <a:spcPts val="0"/>
              </a:spcAft>
              <a:buSzPts val="1800"/>
              <a:buChar char="·"/>
              <a:defRPr/>
            </a:lvl3pPr>
            <a:lvl4pPr indent="-228600" lvl="3" marL="1828800" algn="l">
              <a:lnSpc>
                <a:spcPct val="125000"/>
              </a:lnSpc>
              <a:spcBef>
                <a:spcPts val="500"/>
              </a:spcBef>
              <a:spcAft>
                <a:spcPts val="0"/>
              </a:spcAft>
              <a:buSzPts val="1800"/>
              <a:buNone/>
              <a:defRPr/>
            </a:lvl4pPr>
            <a:lvl5pPr indent="-342900" lvl="4" marL="2286000" algn="l">
              <a:lnSpc>
                <a:spcPct val="125000"/>
              </a:lnSpc>
              <a:spcBef>
                <a:spcPts val="50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7" name="Google Shape;97;p23"/>
          <p:cNvSpPr txBox="1"/>
          <p:nvPr>
            <p:ph idx="10" type="dt"/>
          </p:nvPr>
        </p:nvSpPr>
        <p:spPr>
          <a:xfrm>
            <a:off x="541338" y="6401999"/>
            <a:ext cx="2206625" cy="369332"/>
          </a:xfrm>
          <a:prstGeom prst="rect">
            <a:avLst/>
          </a:prstGeom>
          <a:noFill/>
          <a:ln>
            <a:noFill/>
          </a:ln>
        </p:spPr>
        <p:txBody>
          <a:bodyPr anchorCtr="0" anchor="ctr" bIns="0" lIns="0" spcFirstLastPara="1" rIns="0" wrap="square" tIns="0">
            <a:norm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8" name="Google Shape;98;p23"/>
          <p:cNvSpPr txBox="1"/>
          <p:nvPr>
            <p:ph idx="11" type="ftr"/>
          </p:nvPr>
        </p:nvSpPr>
        <p:spPr>
          <a:xfrm>
            <a:off x="3308350" y="6401999"/>
            <a:ext cx="5575300" cy="369332"/>
          </a:xfrm>
          <a:prstGeom prst="rect">
            <a:avLst/>
          </a:prstGeom>
          <a:noFill/>
          <a:ln>
            <a:noFill/>
          </a:ln>
        </p:spPr>
        <p:txBody>
          <a:bodyPr anchorCtr="0" anchor="ctr" bIns="0" lIns="0" spcFirstLastPara="1" rIns="0" wrap="square" tIns="0">
            <a:norm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9" name="Google Shape;99;p23"/>
          <p:cNvSpPr txBox="1"/>
          <p:nvPr>
            <p:ph idx="12" type="sldNum"/>
          </p:nvPr>
        </p:nvSpPr>
        <p:spPr>
          <a:xfrm>
            <a:off x="9442800" y="6401999"/>
            <a:ext cx="2208212" cy="369332"/>
          </a:xfrm>
          <a:prstGeom prst="rect">
            <a:avLst/>
          </a:prstGeom>
          <a:noFill/>
          <a:ln>
            <a:noFill/>
          </a:ln>
        </p:spPr>
        <p:txBody>
          <a:bodyPr anchorCtr="0" anchor="ctr" bIns="0" lIns="0" spcFirstLastPara="1" rIns="0" wrap="square" tIns="0">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3" name="Shape 23"/>
        <p:cNvGrpSpPr/>
        <p:nvPr/>
      </p:nvGrpSpPr>
      <p:grpSpPr>
        <a:xfrm>
          <a:off x="0" y="0"/>
          <a:ext cx="0" cy="0"/>
          <a:chOff x="0" y="0"/>
          <a:chExt cx="0" cy="0"/>
        </a:xfrm>
      </p:grpSpPr>
      <p:sp>
        <p:nvSpPr>
          <p:cNvPr id="24" name="Google Shape;24;p15"/>
          <p:cNvSpPr txBox="1"/>
          <p:nvPr>
            <p:ph type="title"/>
          </p:nvPr>
        </p:nvSpPr>
        <p:spPr>
          <a:xfrm>
            <a:off x="1079500" y="1011238"/>
            <a:ext cx="10026650" cy="655637"/>
          </a:xfrm>
          <a:prstGeom prst="rect">
            <a:avLst/>
          </a:prstGeom>
          <a:noFill/>
          <a:ln>
            <a:noFill/>
          </a:ln>
        </p:spPr>
        <p:txBody>
          <a:bodyPr anchorCtr="0" anchor="t" bIns="0" lIns="0" spcFirstLastPara="1" rIns="0" wrap="square" tIns="0">
            <a:normAutofit/>
          </a:bodyPr>
          <a:lstStyle>
            <a:lvl1pPr lvl="0" algn="l">
              <a:lnSpc>
                <a:spcPct val="100000"/>
              </a:lnSpc>
              <a:spcBef>
                <a:spcPts val="0"/>
              </a:spcBef>
              <a:spcAft>
                <a:spcPts val="0"/>
              </a:spcAft>
              <a:buClr>
                <a:schemeClr val="lt1"/>
              </a:buClr>
              <a:buSzPts val="2800"/>
              <a:buFont typeface="Rockwell"/>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15"/>
          <p:cNvSpPr txBox="1"/>
          <p:nvPr>
            <p:ph idx="1" type="body"/>
          </p:nvPr>
        </p:nvSpPr>
        <p:spPr>
          <a:xfrm>
            <a:off x="1085850" y="1790700"/>
            <a:ext cx="4740150" cy="3978275"/>
          </a:xfrm>
          <a:prstGeom prst="rect">
            <a:avLst/>
          </a:prstGeom>
          <a:noFill/>
          <a:ln>
            <a:noFill/>
          </a:ln>
        </p:spPr>
        <p:txBody>
          <a:bodyPr anchorCtr="0" anchor="t" bIns="0" lIns="0" spcFirstLastPara="1" rIns="0" wrap="square" tIns="0">
            <a:normAutofit/>
          </a:bodyPr>
          <a:lstStyle>
            <a:lvl1pPr indent="-342900" lvl="0" marL="457200" algn="l">
              <a:lnSpc>
                <a:spcPct val="125000"/>
              </a:lnSpc>
              <a:spcBef>
                <a:spcPts val="1000"/>
              </a:spcBef>
              <a:spcAft>
                <a:spcPts val="0"/>
              </a:spcAft>
              <a:buSzPts val="1800"/>
              <a:buChar char="·"/>
              <a:defRPr/>
            </a:lvl1pPr>
            <a:lvl2pPr indent="-228600" lvl="1" marL="914400" algn="l">
              <a:lnSpc>
                <a:spcPct val="125000"/>
              </a:lnSpc>
              <a:spcBef>
                <a:spcPts val="500"/>
              </a:spcBef>
              <a:spcAft>
                <a:spcPts val="0"/>
              </a:spcAft>
              <a:buSzPts val="1800"/>
              <a:buNone/>
              <a:defRPr/>
            </a:lvl2pPr>
            <a:lvl3pPr indent="-342900" lvl="2" marL="1371600" algn="l">
              <a:lnSpc>
                <a:spcPct val="125000"/>
              </a:lnSpc>
              <a:spcBef>
                <a:spcPts val="500"/>
              </a:spcBef>
              <a:spcAft>
                <a:spcPts val="0"/>
              </a:spcAft>
              <a:buSzPts val="1800"/>
              <a:buChar char="·"/>
              <a:defRPr/>
            </a:lvl3pPr>
            <a:lvl4pPr indent="-228600" lvl="3" marL="1828800" algn="l">
              <a:lnSpc>
                <a:spcPct val="125000"/>
              </a:lnSpc>
              <a:spcBef>
                <a:spcPts val="500"/>
              </a:spcBef>
              <a:spcAft>
                <a:spcPts val="0"/>
              </a:spcAft>
              <a:buSzPts val="1800"/>
              <a:buNone/>
              <a:defRPr/>
            </a:lvl4pPr>
            <a:lvl5pPr indent="-342900" lvl="4" marL="2286000" algn="l">
              <a:lnSpc>
                <a:spcPct val="125000"/>
              </a:lnSpc>
              <a:spcBef>
                <a:spcPts val="50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6" name="Google Shape;26;p15"/>
          <p:cNvSpPr txBox="1"/>
          <p:nvPr>
            <p:ph idx="2" type="body"/>
          </p:nvPr>
        </p:nvSpPr>
        <p:spPr>
          <a:xfrm>
            <a:off x="6366000" y="1790700"/>
            <a:ext cx="4740150" cy="3978275"/>
          </a:xfrm>
          <a:prstGeom prst="rect">
            <a:avLst/>
          </a:prstGeom>
          <a:noFill/>
          <a:ln>
            <a:noFill/>
          </a:ln>
        </p:spPr>
        <p:txBody>
          <a:bodyPr anchorCtr="0" anchor="t" bIns="0" lIns="0" spcFirstLastPara="1" rIns="0" wrap="square" tIns="0">
            <a:normAutofit/>
          </a:bodyPr>
          <a:lstStyle>
            <a:lvl1pPr indent="-342900" lvl="0" marL="457200" algn="l">
              <a:lnSpc>
                <a:spcPct val="125000"/>
              </a:lnSpc>
              <a:spcBef>
                <a:spcPts val="1000"/>
              </a:spcBef>
              <a:spcAft>
                <a:spcPts val="0"/>
              </a:spcAft>
              <a:buSzPts val="1800"/>
              <a:buChar char="·"/>
              <a:defRPr/>
            </a:lvl1pPr>
            <a:lvl2pPr indent="-228600" lvl="1" marL="914400" algn="l">
              <a:lnSpc>
                <a:spcPct val="125000"/>
              </a:lnSpc>
              <a:spcBef>
                <a:spcPts val="500"/>
              </a:spcBef>
              <a:spcAft>
                <a:spcPts val="0"/>
              </a:spcAft>
              <a:buSzPts val="1800"/>
              <a:buNone/>
              <a:defRPr/>
            </a:lvl2pPr>
            <a:lvl3pPr indent="-342900" lvl="2" marL="1371600" algn="l">
              <a:lnSpc>
                <a:spcPct val="125000"/>
              </a:lnSpc>
              <a:spcBef>
                <a:spcPts val="500"/>
              </a:spcBef>
              <a:spcAft>
                <a:spcPts val="0"/>
              </a:spcAft>
              <a:buSzPts val="1800"/>
              <a:buChar char="·"/>
              <a:defRPr/>
            </a:lvl3pPr>
            <a:lvl4pPr indent="-228600" lvl="3" marL="1828800" algn="l">
              <a:lnSpc>
                <a:spcPct val="125000"/>
              </a:lnSpc>
              <a:spcBef>
                <a:spcPts val="500"/>
              </a:spcBef>
              <a:spcAft>
                <a:spcPts val="0"/>
              </a:spcAft>
              <a:buSzPts val="1800"/>
              <a:buNone/>
              <a:defRPr/>
            </a:lvl4pPr>
            <a:lvl5pPr indent="-342900" lvl="4" marL="2286000" algn="l">
              <a:lnSpc>
                <a:spcPct val="125000"/>
              </a:lnSpc>
              <a:spcBef>
                <a:spcPts val="50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7" name="Google Shape;27;p15"/>
          <p:cNvSpPr txBox="1"/>
          <p:nvPr>
            <p:ph idx="10" type="dt"/>
          </p:nvPr>
        </p:nvSpPr>
        <p:spPr>
          <a:xfrm>
            <a:off x="541338" y="6401999"/>
            <a:ext cx="2206625" cy="369332"/>
          </a:xfrm>
          <a:prstGeom prst="rect">
            <a:avLst/>
          </a:prstGeom>
          <a:noFill/>
          <a:ln>
            <a:noFill/>
          </a:ln>
        </p:spPr>
        <p:txBody>
          <a:bodyPr anchorCtr="0" anchor="ctr" bIns="0" lIns="0" spcFirstLastPara="1" rIns="0" wrap="square" tIns="0">
            <a:norm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8" name="Google Shape;28;p15"/>
          <p:cNvSpPr txBox="1"/>
          <p:nvPr>
            <p:ph idx="11" type="ftr"/>
          </p:nvPr>
        </p:nvSpPr>
        <p:spPr>
          <a:xfrm>
            <a:off x="3308350" y="6401999"/>
            <a:ext cx="5575300" cy="369332"/>
          </a:xfrm>
          <a:prstGeom prst="rect">
            <a:avLst/>
          </a:prstGeom>
          <a:noFill/>
          <a:ln>
            <a:noFill/>
          </a:ln>
        </p:spPr>
        <p:txBody>
          <a:bodyPr anchorCtr="0" anchor="ctr" bIns="0" lIns="0" spcFirstLastPara="1" rIns="0" wrap="square" tIns="0">
            <a:norm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 name="Google Shape;29;p15"/>
          <p:cNvSpPr txBox="1"/>
          <p:nvPr>
            <p:ph idx="12" type="sldNum"/>
          </p:nvPr>
        </p:nvSpPr>
        <p:spPr>
          <a:xfrm>
            <a:off x="9442800" y="6401999"/>
            <a:ext cx="2208212" cy="369332"/>
          </a:xfrm>
          <a:prstGeom prst="rect">
            <a:avLst/>
          </a:prstGeom>
          <a:noFill/>
          <a:ln>
            <a:noFill/>
          </a:ln>
        </p:spPr>
        <p:txBody>
          <a:bodyPr anchorCtr="0" anchor="ctr" bIns="0" lIns="0" spcFirstLastPara="1" rIns="0" wrap="square" tIns="0">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0" name="Shape 30"/>
        <p:cNvGrpSpPr/>
        <p:nvPr/>
      </p:nvGrpSpPr>
      <p:grpSpPr>
        <a:xfrm>
          <a:off x="0" y="0"/>
          <a:ext cx="0" cy="0"/>
          <a:chOff x="0" y="0"/>
          <a:chExt cx="0" cy="0"/>
        </a:xfrm>
      </p:grpSpPr>
      <p:sp>
        <p:nvSpPr>
          <p:cNvPr id="31" name="Google Shape;31;p14"/>
          <p:cNvSpPr txBox="1"/>
          <p:nvPr>
            <p:ph type="title"/>
          </p:nvPr>
        </p:nvSpPr>
        <p:spPr>
          <a:xfrm>
            <a:off x="1079500" y="1011238"/>
            <a:ext cx="10026650" cy="655637"/>
          </a:xfrm>
          <a:prstGeom prst="rect">
            <a:avLst/>
          </a:prstGeom>
          <a:noFill/>
          <a:ln>
            <a:noFill/>
          </a:ln>
        </p:spPr>
        <p:txBody>
          <a:bodyPr anchorCtr="0" anchor="t" bIns="0" lIns="0" spcFirstLastPara="1" rIns="0" wrap="square" tIns="0">
            <a:normAutofit/>
          </a:bodyPr>
          <a:lstStyle>
            <a:lvl1pPr lvl="0" algn="l">
              <a:lnSpc>
                <a:spcPct val="10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 name="Google Shape;32;p14"/>
          <p:cNvSpPr txBox="1"/>
          <p:nvPr>
            <p:ph idx="1" type="body"/>
          </p:nvPr>
        </p:nvSpPr>
        <p:spPr>
          <a:xfrm>
            <a:off x="1079500" y="1790700"/>
            <a:ext cx="10026650" cy="3978275"/>
          </a:xfrm>
          <a:prstGeom prst="rect">
            <a:avLst/>
          </a:prstGeom>
          <a:noFill/>
          <a:ln>
            <a:noFill/>
          </a:ln>
        </p:spPr>
        <p:txBody>
          <a:bodyPr anchorCtr="0" anchor="t" bIns="0" lIns="0" spcFirstLastPara="1" rIns="0" wrap="square" tIns="0">
            <a:normAutofit/>
          </a:bodyPr>
          <a:lstStyle>
            <a:lvl1pPr indent="-342900" lvl="0" marL="457200" algn="l">
              <a:lnSpc>
                <a:spcPct val="125000"/>
              </a:lnSpc>
              <a:spcBef>
                <a:spcPts val="1000"/>
              </a:spcBef>
              <a:spcAft>
                <a:spcPts val="0"/>
              </a:spcAft>
              <a:buSzPts val="1800"/>
              <a:buChar char="·"/>
              <a:defRPr/>
            </a:lvl1pPr>
            <a:lvl2pPr indent="-228600" lvl="1" marL="914400" algn="l">
              <a:lnSpc>
                <a:spcPct val="125000"/>
              </a:lnSpc>
              <a:spcBef>
                <a:spcPts val="500"/>
              </a:spcBef>
              <a:spcAft>
                <a:spcPts val="0"/>
              </a:spcAft>
              <a:buSzPts val="1800"/>
              <a:buNone/>
              <a:defRPr/>
            </a:lvl2pPr>
            <a:lvl3pPr indent="-342900" lvl="2" marL="1371600" algn="l">
              <a:lnSpc>
                <a:spcPct val="125000"/>
              </a:lnSpc>
              <a:spcBef>
                <a:spcPts val="500"/>
              </a:spcBef>
              <a:spcAft>
                <a:spcPts val="0"/>
              </a:spcAft>
              <a:buSzPts val="1800"/>
              <a:buChar char="·"/>
              <a:defRPr/>
            </a:lvl3pPr>
            <a:lvl4pPr indent="-228600" lvl="3" marL="1828800" algn="l">
              <a:lnSpc>
                <a:spcPct val="125000"/>
              </a:lnSpc>
              <a:spcBef>
                <a:spcPts val="500"/>
              </a:spcBef>
              <a:spcAft>
                <a:spcPts val="0"/>
              </a:spcAft>
              <a:buSzPts val="1800"/>
              <a:buNone/>
              <a:defRPr/>
            </a:lvl4pPr>
            <a:lvl5pPr indent="-342900" lvl="4" marL="2286000" algn="l">
              <a:lnSpc>
                <a:spcPct val="125000"/>
              </a:lnSpc>
              <a:spcBef>
                <a:spcPts val="50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3" name="Google Shape;33;p14"/>
          <p:cNvSpPr txBox="1"/>
          <p:nvPr>
            <p:ph idx="10" type="dt"/>
          </p:nvPr>
        </p:nvSpPr>
        <p:spPr>
          <a:xfrm>
            <a:off x="541338" y="6401999"/>
            <a:ext cx="2206625" cy="369332"/>
          </a:xfrm>
          <a:prstGeom prst="rect">
            <a:avLst/>
          </a:prstGeom>
          <a:noFill/>
          <a:ln>
            <a:noFill/>
          </a:ln>
        </p:spPr>
        <p:txBody>
          <a:bodyPr anchorCtr="0" anchor="ctr" bIns="0" lIns="0" spcFirstLastPara="1" rIns="0" wrap="square" tIns="0">
            <a:norm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4" name="Google Shape;34;p14"/>
          <p:cNvSpPr txBox="1"/>
          <p:nvPr>
            <p:ph idx="11" type="ftr"/>
          </p:nvPr>
        </p:nvSpPr>
        <p:spPr>
          <a:xfrm>
            <a:off x="3308350" y="6401999"/>
            <a:ext cx="5575300" cy="369332"/>
          </a:xfrm>
          <a:prstGeom prst="rect">
            <a:avLst/>
          </a:prstGeom>
          <a:noFill/>
          <a:ln>
            <a:noFill/>
          </a:ln>
        </p:spPr>
        <p:txBody>
          <a:bodyPr anchorCtr="0" anchor="ctr" bIns="0" lIns="0" spcFirstLastPara="1" rIns="0" wrap="square" tIns="0">
            <a:norm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14"/>
          <p:cNvSpPr txBox="1"/>
          <p:nvPr>
            <p:ph idx="12" type="sldNum"/>
          </p:nvPr>
        </p:nvSpPr>
        <p:spPr>
          <a:xfrm>
            <a:off x="9442800" y="6401999"/>
            <a:ext cx="2208212" cy="369332"/>
          </a:xfrm>
          <a:prstGeom prst="rect">
            <a:avLst/>
          </a:prstGeom>
          <a:noFill/>
          <a:ln>
            <a:noFill/>
          </a:ln>
        </p:spPr>
        <p:txBody>
          <a:bodyPr anchorCtr="0" anchor="ctr" bIns="0" lIns="0" spcFirstLastPara="1" rIns="0" wrap="square" tIns="0">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6" name="Shape 36"/>
        <p:cNvGrpSpPr/>
        <p:nvPr/>
      </p:nvGrpSpPr>
      <p:grpSpPr>
        <a:xfrm>
          <a:off x="0" y="0"/>
          <a:ext cx="0" cy="0"/>
          <a:chOff x="0" y="0"/>
          <a:chExt cx="0" cy="0"/>
        </a:xfrm>
      </p:grpSpPr>
      <p:sp>
        <p:nvSpPr>
          <p:cNvPr id="37" name="Google Shape;37;p16"/>
          <p:cNvSpPr txBox="1"/>
          <p:nvPr>
            <p:ph type="title"/>
          </p:nvPr>
        </p:nvSpPr>
        <p:spPr>
          <a:xfrm>
            <a:off x="1071607" y="1011238"/>
            <a:ext cx="3906000" cy="1292400"/>
          </a:xfrm>
          <a:prstGeom prst="rect">
            <a:avLst/>
          </a:prstGeom>
          <a:noFill/>
          <a:ln>
            <a:noFill/>
          </a:ln>
        </p:spPr>
        <p:txBody>
          <a:bodyPr anchorCtr="0" anchor="t" bIns="0" lIns="0" spcFirstLastPara="1" rIns="0" wrap="square" tIns="0">
            <a:normAutofit/>
          </a:bodyPr>
          <a:lstStyle>
            <a:lvl1pPr lvl="0" algn="l">
              <a:lnSpc>
                <a:spcPct val="100000"/>
              </a:lnSpc>
              <a:spcBef>
                <a:spcPts val="0"/>
              </a:spcBef>
              <a:spcAft>
                <a:spcPts val="0"/>
              </a:spcAft>
              <a:buClr>
                <a:schemeClr val="lt1"/>
              </a:buClr>
              <a:buSzPts val="2800"/>
              <a:buFont typeface="Rockwell"/>
              <a:buNone/>
              <a:defRPr sz="28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16"/>
          <p:cNvSpPr txBox="1"/>
          <p:nvPr>
            <p:ph idx="1" type="body"/>
          </p:nvPr>
        </p:nvSpPr>
        <p:spPr>
          <a:xfrm>
            <a:off x="5537200" y="955230"/>
            <a:ext cx="5583193" cy="4813745"/>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1000"/>
              </a:spcBef>
              <a:spcAft>
                <a:spcPts val="0"/>
              </a:spcAft>
              <a:buSzPts val="4800"/>
              <a:buFont typeface="Arial"/>
              <a:buNone/>
              <a:defRPr sz="4800"/>
            </a:lvl1pPr>
            <a:lvl2pPr indent="-228600" lvl="1" marL="914400" algn="l">
              <a:lnSpc>
                <a:spcPct val="100000"/>
              </a:lnSpc>
              <a:spcBef>
                <a:spcPts val="500"/>
              </a:spcBef>
              <a:spcAft>
                <a:spcPts val="0"/>
              </a:spcAft>
              <a:buSzPts val="4800"/>
              <a:buFont typeface="Arial"/>
              <a:buNone/>
              <a:defRPr sz="4800"/>
            </a:lvl2pPr>
            <a:lvl3pPr indent="-228600" lvl="2" marL="1371600" algn="l">
              <a:lnSpc>
                <a:spcPct val="125000"/>
              </a:lnSpc>
              <a:spcBef>
                <a:spcPts val="500"/>
              </a:spcBef>
              <a:spcAft>
                <a:spcPts val="0"/>
              </a:spcAft>
              <a:buSzPts val="2000"/>
              <a:buNone/>
              <a:defRPr sz="2000"/>
            </a:lvl3pPr>
            <a:lvl4pPr indent="-228600" lvl="3" marL="1828800" algn="l">
              <a:lnSpc>
                <a:spcPct val="125000"/>
              </a:lnSpc>
              <a:spcBef>
                <a:spcPts val="500"/>
              </a:spcBef>
              <a:spcAft>
                <a:spcPts val="0"/>
              </a:spcAft>
              <a:buSzPts val="2000"/>
              <a:buFont typeface="Arial"/>
              <a:buNone/>
              <a:defRPr sz="2000"/>
            </a:lvl4pPr>
            <a:lvl5pPr indent="-355600" lvl="4" marL="2286000" algn="l">
              <a:lnSpc>
                <a:spcPct val="125000"/>
              </a:lnSpc>
              <a:spcBef>
                <a:spcPts val="500"/>
              </a:spcBef>
              <a:spcAft>
                <a:spcPts val="0"/>
              </a:spcAft>
              <a:buSzPts val="20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39" name="Google Shape;39;p16"/>
          <p:cNvSpPr txBox="1"/>
          <p:nvPr>
            <p:ph idx="2" type="body"/>
          </p:nvPr>
        </p:nvSpPr>
        <p:spPr>
          <a:xfrm>
            <a:off x="1079499" y="2664000"/>
            <a:ext cx="3905999" cy="3106800"/>
          </a:xfrm>
          <a:prstGeom prst="rect">
            <a:avLst/>
          </a:prstGeom>
          <a:noFill/>
          <a:ln>
            <a:noFill/>
          </a:ln>
        </p:spPr>
        <p:txBody>
          <a:bodyPr anchorCtr="0" anchor="t" bIns="0" lIns="0" spcFirstLastPara="1" rIns="0" wrap="square" tIns="0">
            <a:normAutofit/>
          </a:bodyPr>
          <a:lstStyle>
            <a:lvl1pPr indent="-228600" lvl="0" marL="457200" algn="l">
              <a:lnSpc>
                <a:spcPct val="125000"/>
              </a:lnSpc>
              <a:spcBef>
                <a:spcPts val="1000"/>
              </a:spcBef>
              <a:spcAft>
                <a:spcPts val="0"/>
              </a:spcAft>
              <a:buSzPts val="2000"/>
              <a:buNone/>
              <a:defRPr sz="2000"/>
            </a:lvl1pPr>
            <a:lvl2pPr indent="-228600" lvl="1" marL="914400" algn="l">
              <a:lnSpc>
                <a:spcPct val="125000"/>
              </a:lnSpc>
              <a:spcBef>
                <a:spcPts val="500"/>
              </a:spcBef>
              <a:spcAft>
                <a:spcPts val="0"/>
              </a:spcAft>
              <a:buSzPts val="1400"/>
              <a:buFont typeface="Arial"/>
              <a:buNone/>
              <a:defRPr sz="1400"/>
            </a:lvl2pPr>
            <a:lvl3pPr indent="-228600" lvl="2" marL="1371600" algn="l">
              <a:lnSpc>
                <a:spcPct val="125000"/>
              </a:lnSpc>
              <a:spcBef>
                <a:spcPts val="500"/>
              </a:spcBef>
              <a:spcAft>
                <a:spcPts val="0"/>
              </a:spcAft>
              <a:buSzPts val="1200"/>
              <a:buNone/>
              <a:defRPr sz="1200"/>
            </a:lvl3pPr>
            <a:lvl4pPr indent="-228600" lvl="3" marL="1828800" algn="l">
              <a:lnSpc>
                <a:spcPct val="125000"/>
              </a:lnSpc>
              <a:spcBef>
                <a:spcPts val="500"/>
              </a:spcBef>
              <a:spcAft>
                <a:spcPts val="0"/>
              </a:spcAft>
              <a:buSzPts val="1000"/>
              <a:buFont typeface="Arial"/>
              <a:buNone/>
              <a:defRPr sz="1000"/>
            </a:lvl4pPr>
            <a:lvl5pPr indent="-228600" lvl="4" marL="2286000" algn="l">
              <a:lnSpc>
                <a:spcPct val="125000"/>
              </a:lnSpc>
              <a:spcBef>
                <a:spcPts val="5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0" name="Google Shape;40;p16"/>
          <p:cNvSpPr txBox="1"/>
          <p:nvPr>
            <p:ph idx="10" type="dt"/>
          </p:nvPr>
        </p:nvSpPr>
        <p:spPr>
          <a:xfrm>
            <a:off x="541338" y="6401999"/>
            <a:ext cx="2206625" cy="369332"/>
          </a:xfrm>
          <a:prstGeom prst="rect">
            <a:avLst/>
          </a:prstGeom>
          <a:noFill/>
          <a:ln>
            <a:noFill/>
          </a:ln>
        </p:spPr>
        <p:txBody>
          <a:bodyPr anchorCtr="0" anchor="ctr" bIns="0" lIns="0" spcFirstLastPara="1" rIns="0" wrap="square" tIns="0">
            <a:norm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1" name="Google Shape;41;p16"/>
          <p:cNvSpPr txBox="1"/>
          <p:nvPr>
            <p:ph idx="11" type="ftr"/>
          </p:nvPr>
        </p:nvSpPr>
        <p:spPr>
          <a:xfrm>
            <a:off x="3308350" y="6401999"/>
            <a:ext cx="5575300" cy="369332"/>
          </a:xfrm>
          <a:prstGeom prst="rect">
            <a:avLst/>
          </a:prstGeom>
          <a:noFill/>
          <a:ln>
            <a:noFill/>
          </a:ln>
        </p:spPr>
        <p:txBody>
          <a:bodyPr anchorCtr="0" anchor="ctr" bIns="0" lIns="0" spcFirstLastPara="1" rIns="0" wrap="square" tIns="0">
            <a:norm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16"/>
          <p:cNvSpPr txBox="1"/>
          <p:nvPr>
            <p:ph idx="12" type="sldNum"/>
          </p:nvPr>
        </p:nvSpPr>
        <p:spPr>
          <a:xfrm>
            <a:off x="9442800" y="6401999"/>
            <a:ext cx="2208212" cy="369332"/>
          </a:xfrm>
          <a:prstGeom prst="rect">
            <a:avLst/>
          </a:prstGeom>
          <a:noFill/>
          <a:ln>
            <a:noFill/>
          </a:ln>
        </p:spPr>
        <p:txBody>
          <a:bodyPr anchorCtr="0" anchor="ctr" bIns="0" lIns="0" spcFirstLastPara="1" rIns="0" wrap="square" tIns="0">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3" name="Shape 43"/>
        <p:cNvGrpSpPr/>
        <p:nvPr/>
      </p:nvGrpSpPr>
      <p:grpSpPr>
        <a:xfrm>
          <a:off x="0" y="0"/>
          <a:ext cx="0" cy="0"/>
          <a:chOff x="0" y="0"/>
          <a:chExt cx="0" cy="0"/>
        </a:xfrm>
      </p:grpSpPr>
      <p:sp>
        <p:nvSpPr>
          <p:cNvPr id="44" name="Google Shape;44;p17"/>
          <p:cNvSpPr txBox="1"/>
          <p:nvPr>
            <p:ph type="title"/>
          </p:nvPr>
        </p:nvSpPr>
        <p:spPr>
          <a:xfrm>
            <a:off x="1079500" y="1011238"/>
            <a:ext cx="10026650" cy="655637"/>
          </a:xfrm>
          <a:prstGeom prst="rect">
            <a:avLst/>
          </a:prstGeom>
          <a:noFill/>
          <a:ln>
            <a:noFill/>
          </a:ln>
        </p:spPr>
        <p:txBody>
          <a:bodyPr anchorCtr="0" anchor="t" bIns="0" lIns="0" spcFirstLastPara="1" rIns="0" wrap="square" tIns="0">
            <a:normAutofit/>
          </a:bodyPr>
          <a:lstStyle>
            <a:lvl1pPr lvl="0" algn="l">
              <a:lnSpc>
                <a:spcPct val="100000"/>
              </a:lnSpc>
              <a:spcBef>
                <a:spcPts val="0"/>
              </a:spcBef>
              <a:spcAft>
                <a:spcPts val="0"/>
              </a:spcAft>
              <a:buClr>
                <a:schemeClr val="lt1"/>
              </a:buClr>
              <a:buSzPts val="2800"/>
              <a:buFont typeface="Rockwell"/>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5" name="Google Shape;45;p17"/>
          <p:cNvSpPr txBox="1"/>
          <p:nvPr>
            <p:ph idx="1" type="body"/>
          </p:nvPr>
        </p:nvSpPr>
        <p:spPr>
          <a:xfrm>
            <a:off x="1079500" y="1854200"/>
            <a:ext cx="4741200" cy="553998"/>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1000"/>
              </a:spcBef>
              <a:spcAft>
                <a:spcPts val="0"/>
              </a:spcAft>
              <a:buSzPts val="1800"/>
              <a:buNone/>
              <a:defRPr b="0" sz="1800" cap="none">
                <a:solidFill>
                  <a:schemeClr val="lt1"/>
                </a:solidFill>
              </a:defRPr>
            </a:lvl1pPr>
            <a:lvl2pPr indent="-228600" lvl="1" marL="914400" algn="l">
              <a:lnSpc>
                <a:spcPct val="125000"/>
              </a:lnSpc>
              <a:spcBef>
                <a:spcPts val="500"/>
              </a:spcBef>
              <a:spcAft>
                <a:spcPts val="0"/>
              </a:spcAft>
              <a:buSzPts val="2000"/>
              <a:buFont typeface="Arial"/>
              <a:buNone/>
              <a:defRPr b="1" sz="2000"/>
            </a:lvl2pPr>
            <a:lvl3pPr indent="-228600" lvl="2" marL="1371600" algn="l">
              <a:lnSpc>
                <a:spcPct val="125000"/>
              </a:lnSpc>
              <a:spcBef>
                <a:spcPts val="500"/>
              </a:spcBef>
              <a:spcAft>
                <a:spcPts val="0"/>
              </a:spcAft>
              <a:buSzPts val="1800"/>
              <a:buNone/>
              <a:defRPr b="1" sz="1800"/>
            </a:lvl3pPr>
            <a:lvl4pPr indent="-228600" lvl="3" marL="1828800" algn="l">
              <a:lnSpc>
                <a:spcPct val="125000"/>
              </a:lnSpc>
              <a:spcBef>
                <a:spcPts val="500"/>
              </a:spcBef>
              <a:spcAft>
                <a:spcPts val="0"/>
              </a:spcAft>
              <a:buSzPts val="1600"/>
              <a:buFont typeface="Arial"/>
              <a:buNone/>
              <a:defRPr b="1" sz="1600"/>
            </a:lvl4pPr>
            <a:lvl5pPr indent="-228600" lvl="4" marL="2286000" algn="l">
              <a:lnSpc>
                <a:spcPct val="125000"/>
              </a:lnSpc>
              <a:spcBef>
                <a:spcPts val="50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6" name="Google Shape;46;p17"/>
          <p:cNvSpPr txBox="1"/>
          <p:nvPr>
            <p:ph idx="2" type="body"/>
          </p:nvPr>
        </p:nvSpPr>
        <p:spPr>
          <a:xfrm>
            <a:off x="1079500" y="2525561"/>
            <a:ext cx="4741200" cy="3243414"/>
          </a:xfrm>
          <a:prstGeom prst="rect">
            <a:avLst/>
          </a:prstGeom>
          <a:noFill/>
          <a:ln>
            <a:noFill/>
          </a:ln>
        </p:spPr>
        <p:txBody>
          <a:bodyPr anchorCtr="0" anchor="t" bIns="0" lIns="0" spcFirstLastPara="1" rIns="0" wrap="square" tIns="0">
            <a:normAutofit/>
          </a:bodyPr>
          <a:lstStyle>
            <a:lvl1pPr indent="-342900" lvl="0" marL="457200" algn="l">
              <a:lnSpc>
                <a:spcPct val="125000"/>
              </a:lnSpc>
              <a:spcBef>
                <a:spcPts val="1000"/>
              </a:spcBef>
              <a:spcAft>
                <a:spcPts val="0"/>
              </a:spcAft>
              <a:buSzPts val="1800"/>
              <a:buChar char="·"/>
              <a:defRPr/>
            </a:lvl1pPr>
            <a:lvl2pPr indent="-228600" lvl="1" marL="914400" algn="l">
              <a:lnSpc>
                <a:spcPct val="125000"/>
              </a:lnSpc>
              <a:spcBef>
                <a:spcPts val="500"/>
              </a:spcBef>
              <a:spcAft>
                <a:spcPts val="0"/>
              </a:spcAft>
              <a:buSzPts val="1800"/>
              <a:buNone/>
              <a:defRPr/>
            </a:lvl2pPr>
            <a:lvl3pPr indent="-342900" lvl="2" marL="1371600" algn="l">
              <a:lnSpc>
                <a:spcPct val="125000"/>
              </a:lnSpc>
              <a:spcBef>
                <a:spcPts val="500"/>
              </a:spcBef>
              <a:spcAft>
                <a:spcPts val="0"/>
              </a:spcAft>
              <a:buSzPts val="1800"/>
              <a:buChar char="·"/>
              <a:defRPr/>
            </a:lvl3pPr>
            <a:lvl4pPr indent="-228600" lvl="3" marL="1828800" algn="l">
              <a:lnSpc>
                <a:spcPct val="125000"/>
              </a:lnSpc>
              <a:spcBef>
                <a:spcPts val="500"/>
              </a:spcBef>
              <a:spcAft>
                <a:spcPts val="0"/>
              </a:spcAft>
              <a:buSzPts val="1800"/>
              <a:buNone/>
              <a:defRPr/>
            </a:lvl4pPr>
            <a:lvl5pPr indent="-342900" lvl="4" marL="2286000" algn="l">
              <a:lnSpc>
                <a:spcPct val="125000"/>
              </a:lnSpc>
              <a:spcBef>
                <a:spcPts val="50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7" name="Google Shape;47;p17"/>
          <p:cNvSpPr txBox="1"/>
          <p:nvPr>
            <p:ph idx="3" type="body"/>
          </p:nvPr>
        </p:nvSpPr>
        <p:spPr>
          <a:xfrm>
            <a:off x="6364950" y="1854200"/>
            <a:ext cx="4741200" cy="553998"/>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1000"/>
              </a:spcBef>
              <a:spcAft>
                <a:spcPts val="0"/>
              </a:spcAft>
              <a:buSzPts val="1800"/>
              <a:buNone/>
              <a:defRPr b="0" sz="1800" cap="none">
                <a:solidFill>
                  <a:schemeClr val="lt1"/>
                </a:solidFill>
              </a:defRPr>
            </a:lvl1pPr>
            <a:lvl2pPr indent="-228600" lvl="1" marL="914400" algn="l">
              <a:lnSpc>
                <a:spcPct val="125000"/>
              </a:lnSpc>
              <a:spcBef>
                <a:spcPts val="500"/>
              </a:spcBef>
              <a:spcAft>
                <a:spcPts val="0"/>
              </a:spcAft>
              <a:buSzPts val="2000"/>
              <a:buFont typeface="Arial"/>
              <a:buNone/>
              <a:defRPr b="1" sz="2000"/>
            </a:lvl2pPr>
            <a:lvl3pPr indent="-228600" lvl="2" marL="1371600" algn="l">
              <a:lnSpc>
                <a:spcPct val="125000"/>
              </a:lnSpc>
              <a:spcBef>
                <a:spcPts val="500"/>
              </a:spcBef>
              <a:spcAft>
                <a:spcPts val="0"/>
              </a:spcAft>
              <a:buSzPts val="1800"/>
              <a:buNone/>
              <a:defRPr b="1" sz="1800"/>
            </a:lvl3pPr>
            <a:lvl4pPr indent="-228600" lvl="3" marL="1828800" algn="l">
              <a:lnSpc>
                <a:spcPct val="125000"/>
              </a:lnSpc>
              <a:spcBef>
                <a:spcPts val="500"/>
              </a:spcBef>
              <a:spcAft>
                <a:spcPts val="0"/>
              </a:spcAft>
              <a:buSzPts val="1600"/>
              <a:buFont typeface="Arial"/>
              <a:buNone/>
              <a:defRPr b="1" sz="1600"/>
            </a:lvl4pPr>
            <a:lvl5pPr indent="-228600" lvl="4" marL="2286000" algn="l">
              <a:lnSpc>
                <a:spcPct val="125000"/>
              </a:lnSpc>
              <a:spcBef>
                <a:spcPts val="50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8" name="Google Shape;48;p17"/>
          <p:cNvSpPr txBox="1"/>
          <p:nvPr>
            <p:ph idx="4" type="body"/>
          </p:nvPr>
        </p:nvSpPr>
        <p:spPr>
          <a:xfrm>
            <a:off x="6364950" y="2525560"/>
            <a:ext cx="4741200" cy="3243414"/>
          </a:xfrm>
          <a:prstGeom prst="rect">
            <a:avLst/>
          </a:prstGeom>
          <a:noFill/>
          <a:ln>
            <a:noFill/>
          </a:ln>
        </p:spPr>
        <p:txBody>
          <a:bodyPr anchorCtr="0" anchor="t" bIns="0" lIns="0" spcFirstLastPara="1" rIns="0" wrap="square" tIns="0">
            <a:normAutofit/>
          </a:bodyPr>
          <a:lstStyle>
            <a:lvl1pPr indent="-342900" lvl="0" marL="457200" algn="l">
              <a:lnSpc>
                <a:spcPct val="125000"/>
              </a:lnSpc>
              <a:spcBef>
                <a:spcPts val="1000"/>
              </a:spcBef>
              <a:spcAft>
                <a:spcPts val="0"/>
              </a:spcAft>
              <a:buSzPts val="1800"/>
              <a:buChar char="·"/>
              <a:defRPr/>
            </a:lvl1pPr>
            <a:lvl2pPr indent="-228600" lvl="1" marL="914400" algn="l">
              <a:lnSpc>
                <a:spcPct val="125000"/>
              </a:lnSpc>
              <a:spcBef>
                <a:spcPts val="500"/>
              </a:spcBef>
              <a:spcAft>
                <a:spcPts val="0"/>
              </a:spcAft>
              <a:buSzPts val="1800"/>
              <a:buNone/>
              <a:defRPr/>
            </a:lvl2pPr>
            <a:lvl3pPr indent="-342900" lvl="2" marL="1371600" algn="l">
              <a:lnSpc>
                <a:spcPct val="125000"/>
              </a:lnSpc>
              <a:spcBef>
                <a:spcPts val="500"/>
              </a:spcBef>
              <a:spcAft>
                <a:spcPts val="0"/>
              </a:spcAft>
              <a:buSzPts val="1800"/>
              <a:buChar char="·"/>
              <a:defRPr/>
            </a:lvl3pPr>
            <a:lvl4pPr indent="-228600" lvl="3" marL="1828800" algn="l">
              <a:lnSpc>
                <a:spcPct val="125000"/>
              </a:lnSpc>
              <a:spcBef>
                <a:spcPts val="500"/>
              </a:spcBef>
              <a:spcAft>
                <a:spcPts val="0"/>
              </a:spcAft>
              <a:buSzPts val="1800"/>
              <a:buNone/>
              <a:defRPr/>
            </a:lvl4pPr>
            <a:lvl5pPr indent="-342900" lvl="4" marL="2286000" algn="l">
              <a:lnSpc>
                <a:spcPct val="125000"/>
              </a:lnSpc>
              <a:spcBef>
                <a:spcPts val="50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9" name="Google Shape;49;p17"/>
          <p:cNvSpPr txBox="1"/>
          <p:nvPr>
            <p:ph idx="10" type="dt"/>
          </p:nvPr>
        </p:nvSpPr>
        <p:spPr>
          <a:xfrm>
            <a:off x="541338" y="6401999"/>
            <a:ext cx="2206625" cy="369332"/>
          </a:xfrm>
          <a:prstGeom prst="rect">
            <a:avLst/>
          </a:prstGeom>
          <a:noFill/>
          <a:ln>
            <a:noFill/>
          </a:ln>
        </p:spPr>
        <p:txBody>
          <a:bodyPr anchorCtr="0" anchor="ctr" bIns="0" lIns="0" spcFirstLastPara="1" rIns="0" wrap="square" tIns="0">
            <a:norm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0" name="Google Shape;50;p17"/>
          <p:cNvSpPr txBox="1"/>
          <p:nvPr>
            <p:ph idx="11" type="ftr"/>
          </p:nvPr>
        </p:nvSpPr>
        <p:spPr>
          <a:xfrm>
            <a:off x="3308350" y="6401999"/>
            <a:ext cx="5575300" cy="369332"/>
          </a:xfrm>
          <a:prstGeom prst="rect">
            <a:avLst/>
          </a:prstGeom>
          <a:noFill/>
          <a:ln>
            <a:noFill/>
          </a:ln>
        </p:spPr>
        <p:txBody>
          <a:bodyPr anchorCtr="0" anchor="ctr" bIns="0" lIns="0" spcFirstLastPara="1" rIns="0" wrap="square" tIns="0">
            <a:norm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 name="Google Shape;51;p17"/>
          <p:cNvSpPr txBox="1"/>
          <p:nvPr>
            <p:ph idx="12" type="sldNum"/>
          </p:nvPr>
        </p:nvSpPr>
        <p:spPr>
          <a:xfrm>
            <a:off x="9442800" y="6401999"/>
            <a:ext cx="2208212" cy="369332"/>
          </a:xfrm>
          <a:prstGeom prst="rect">
            <a:avLst/>
          </a:prstGeom>
          <a:noFill/>
          <a:ln>
            <a:noFill/>
          </a:ln>
        </p:spPr>
        <p:txBody>
          <a:bodyPr anchorCtr="0" anchor="ctr" bIns="0" lIns="0" spcFirstLastPara="1" rIns="0" wrap="square" tIns="0">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2" name="Shape 52"/>
        <p:cNvGrpSpPr/>
        <p:nvPr/>
      </p:nvGrpSpPr>
      <p:grpSpPr>
        <a:xfrm>
          <a:off x="0" y="0"/>
          <a:ext cx="0" cy="0"/>
          <a:chOff x="0" y="0"/>
          <a:chExt cx="0" cy="0"/>
        </a:xfrm>
      </p:grpSpPr>
      <p:sp>
        <p:nvSpPr>
          <p:cNvPr id="53" name="Google Shape;53;p18"/>
          <p:cNvSpPr txBox="1"/>
          <p:nvPr>
            <p:ph type="title"/>
          </p:nvPr>
        </p:nvSpPr>
        <p:spPr>
          <a:xfrm>
            <a:off x="1079500" y="2252663"/>
            <a:ext cx="4457700" cy="2349500"/>
          </a:xfrm>
          <a:prstGeom prst="rect">
            <a:avLst/>
          </a:prstGeom>
          <a:noFill/>
          <a:ln>
            <a:noFill/>
          </a:ln>
        </p:spPr>
        <p:txBody>
          <a:bodyPr anchorCtr="0" anchor="ctr" bIns="0" lIns="0" spcFirstLastPara="1" rIns="0" wrap="square" tIns="0">
            <a:normAutofit/>
          </a:bodyPr>
          <a:lstStyle>
            <a:lvl1pPr lvl="0" algn="ctr">
              <a:lnSpc>
                <a:spcPct val="100000"/>
              </a:lnSpc>
              <a:spcBef>
                <a:spcPts val="0"/>
              </a:spcBef>
              <a:spcAft>
                <a:spcPts val="0"/>
              </a:spcAft>
              <a:buClr>
                <a:schemeClr val="lt1"/>
              </a:buClr>
              <a:buSzPts val="2800"/>
              <a:buFont typeface="Rockwell"/>
              <a:buNone/>
              <a:defRPr sz="28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 name="Google Shape;54;p18"/>
          <p:cNvSpPr txBox="1"/>
          <p:nvPr>
            <p:ph idx="1" type="body"/>
          </p:nvPr>
        </p:nvSpPr>
        <p:spPr>
          <a:xfrm>
            <a:off x="6654800" y="2252664"/>
            <a:ext cx="4451348" cy="2349500"/>
          </a:xfrm>
          <a:prstGeom prst="rect">
            <a:avLst/>
          </a:prstGeom>
          <a:noFill/>
          <a:ln>
            <a:noFill/>
          </a:ln>
        </p:spPr>
        <p:txBody>
          <a:bodyPr anchorCtr="0" anchor="ctr" bIns="0" lIns="0" spcFirstLastPara="1" rIns="0" wrap="square" tIns="0">
            <a:normAutofit/>
          </a:bodyPr>
          <a:lstStyle>
            <a:lvl1pPr indent="-228600" lvl="0" marL="457200" algn="l">
              <a:lnSpc>
                <a:spcPct val="125000"/>
              </a:lnSpc>
              <a:spcBef>
                <a:spcPts val="1000"/>
              </a:spcBef>
              <a:spcAft>
                <a:spcPts val="0"/>
              </a:spcAft>
              <a:buSzPts val="2400"/>
              <a:buNone/>
              <a:defRPr i="1" sz="2400">
                <a:solidFill>
                  <a:schemeClr val="lt1"/>
                </a:solidFill>
              </a:defRPr>
            </a:lvl1pPr>
            <a:lvl2pPr indent="-228600" lvl="1" marL="914400" algn="l">
              <a:lnSpc>
                <a:spcPct val="125000"/>
              </a:lnSpc>
              <a:spcBef>
                <a:spcPts val="500"/>
              </a:spcBef>
              <a:spcAft>
                <a:spcPts val="0"/>
              </a:spcAft>
              <a:buSzPts val="2000"/>
              <a:buFont typeface="Arial"/>
              <a:buNone/>
              <a:defRPr sz="2000">
                <a:solidFill>
                  <a:srgbClr val="EDBB90"/>
                </a:solidFill>
              </a:defRPr>
            </a:lvl2pPr>
            <a:lvl3pPr indent="-228600" lvl="2" marL="1371600" algn="l">
              <a:lnSpc>
                <a:spcPct val="125000"/>
              </a:lnSpc>
              <a:spcBef>
                <a:spcPts val="500"/>
              </a:spcBef>
              <a:spcAft>
                <a:spcPts val="0"/>
              </a:spcAft>
              <a:buSzPts val="1800"/>
              <a:buNone/>
              <a:defRPr sz="1800">
                <a:solidFill>
                  <a:srgbClr val="EDBB90"/>
                </a:solidFill>
              </a:defRPr>
            </a:lvl3pPr>
            <a:lvl4pPr indent="-228600" lvl="3" marL="1828800" algn="l">
              <a:lnSpc>
                <a:spcPct val="125000"/>
              </a:lnSpc>
              <a:spcBef>
                <a:spcPts val="500"/>
              </a:spcBef>
              <a:spcAft>
                <a:spcPts val="0"/>
              </a:spcAft>
              <a:buSzPts val="1600"/>
              <a:buFont typeface="Arial"/>
              <a:buNone/>
              <a:defRPr sz="1600">
                <a:solidFill>
                  <a:srgbClr val="EDBB90"/>
                </a:solidFill>
              </a:defRPr>
            </a:lvl4pPr>
            <a:lvl5pPr indent="-228600" lvl="4" marL="2286000" algn="l">
              <a:lnSpc>
                <a:spcPct val="125000"/>
              </a:lnSpc>
              <a:spcBef>
                <a:spcPts val="500"/>
              </a:spcBef>
              <a:spcAft>
                <a:spcPts val="0"/>
              </a:spcAft>
              <a:buSzPts val="1600"/>
              <a:buNone/>
              <a:defRPr sz="1600">
                <a:solidFill>
                  <a:srgbClr val="EDBB90"/>
                </a:solidFill>
              </a:defRPr>
            </a:lvl5pPr>
            <a:lvl6pPr indent="-228600" lvl="5" marL="2743200" algn="l">
              <a:lnSpc>
                <a:spcPct val="90000"/>
              </a:lnSpc>
              <a:spcBef>
                <a:spcPts val="500"/>
              </a:spcBef>
              <a:spcAft>
                <a:spcPts val="0"/>
              </a:spcAft>
              <a:buClr>
                <a:srgbClr val="EDBB90"/>
              </a:buClr>
              <a:buSzPts val="1600"/>
              <a:buNone/>
              <a:defRPr sz="1600">
                <a:solidFill>
                  <a:srgbClr val="EDBB90"/>
                </a:solidFill>
              </a:defRPr>
            </a:lvl6pPr>
            <a:lvl7pPr indent="-228600" lvl="6" marL="3200400" algn="l">
              <a:lnSpc>
                <a:spcPct val="90000"/>
              </a:lnSpc>
              <a:spcBef>
                <a:spcPts val="500"/>
              </a:spcBef>
              <a:spcAft>
                <a:spcPts val="0"/>
              </a:spcAft>
              <a:buClr>
                <a:srgbClr val="EDBB90"/>
              </a:buClr>
              <a:buSzPts val="1600"/>
              <a:buNone/>
              <a:defRPr sz="1600">
                <a:solidFill>
                  <a:srgbClr val="EDBB90"/>
                </a:solidFill>
              </a:defRPr>
            </a:lvl7pPr>
            <a:lvl8pPr indent="-228600" lvl="7" marL="3657600" algn="l">
              <a:lnSpc>
                <a:spcPct val="90000"/>
              </a:lnSpc>
              <a:spcBef>
                <a:spcPts val="500"/>
              </a:spcBef>
              <a:spcAft>
                <a:spcPts val="0"/>
              </a:spcAft>
              <a:buClr>
                <a:srgbClr val="EDBB90"/>
              </a:buClr>
              <a:buSzPts val="1600"/>
              <a:buNone/>
              <a:defRPr sz="1600">
                <a:solidFill>
                  <a:srgbClr val="EDBB90"/>
                </a:solidFill>
              </a:defRPr>
            </a:lvl8pPr>
            <a:lvl9pPr indent="-228600" lvl="8" marL="4114800" algn="l">
              <a:lnSpc>
                <a:spcPct val="90000"/>
              </a:lnSpc>
              <a:spcBef>
                <a:spcPts val="500"/>
              </a:spcBef>
              <a:spcAft>
                <a:spcPts val="0"/>
              </a:spcAft>
              <a:buClr>
                <a:srgbClr val="EDBB90"/>
              </a:buClr>
              <a:buSzPts val="1600"/>
              <a:buNone/>
              <a:defRPr sz="1600">
                <a:solidFill>
                  <a:srgbClr val="EDBB90"/>
                </a:solidFill>
              </a:defRPr>
            </a:lvl9pPr>
          </a:lstStyle>
          <a:p/>
        </p:txBody>
      </p:sp>
      <p:sp>
        <p:nvSpPr>
          <p:cNvPr id="55" name="Google Shape;55;p18"/>
          <p:cNvSpPr txBox="1"/>
          <p:nvPr>
            <p:ph idx="10" type="dt"/>
          </p:nvPr>
        </p:nvSpPr>
        <p:spPr>
          <a:xfrm>
            <a:off x="541338" y="6401999"/>
            <a:ext cx="2206625" cy="369332"/>
          </a:xfrm>
          <a:prstGeom prst="rect">
            <a:avLst/>
          </a:prstGeom>
          <a:noFill/>
          <a:ln>
            <a:noFill/>
          </a:ln>
        </p:spPr>
        <p:txBody>
          <a:bodyPr anchorCtr="0" anchor="ctr" bIns="0" lIns="0" spcFirstLastPara="1" rIns="0" wrap="square" tIns="0">
            <a:norm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18"/>
          <p:cNvSpPr txBox="1"/>
          <p:nvPr>
            <p:ph idx="11" type="ftr"/>
          </p:nvPr>
        </p:nvSpPr>
        <p:spPr>
          <a:xfrm>
            <a:off x="3308350" y="6401999"/>
            <a:ext cx="5575300" cy="369332"/>
          </a:xfrm>
          <a:prstGeom prst="rect">
            <a:avLst/>
          </a:prstGeom>
          <a:noFill/>
          <a:ln>
            <a:noFill/>
          </a:ln>
        </p:spPr>
        <p:txBody>
          <a:bodyPr anchorCtr="0" anchor="ctr" bIns="0" lIns="0" spcFirstLastPara="1" rIns="0" wrap="square" tIns="0">
            <a:norm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 name="Google Shape;57;p18"/>
          <p:cNvSpPr txBox="1"/>
          <p:nvPr>
            <p:ph idx="12" type="sldNum"/>
          </p:nvPr>
        </p:nvSpPr>
        <p:spPr>
          <a:xfrm>
            <a:off x="9442800" y="6401999"/>
            <a:ext cx="2208212" cy="369332"/>
          </a:xfrm>
          <a:prstGeom prst="rect">
            <a:avLst/>
          </a:prstGeom>
          <a:noFill/>
          <a:ln>
            <a:noFill/>
          </a:ln>
        </p:spPr>
        <p:txBody>
          <a:bodyPr anchorCtr="0" anchor="ctr" bIns="0" lIns="0" spcFirstLastPara="1" rIns="0" wrap="square" tIns="0">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58" name="Google Shape;58;p18"/>
          <p:cNvGrpSpPr/>
          <p:nvPr/>
        </p:nvGrpSpPr>
        <p:grpSpPr>
          <a:xfrm>
            <a:off x="903520" y="932104"/>
            <a:ext cx="1241179" cy="1268786"/>
            <a:chOff x="903520" y="932104"/>
            <a:chExt cx="1241179" cy="1268786"/>
          </a:xfrm>
        </p:grpSpPr>
        <p:grpSp>
          <p:nvGrpSpPr>
            <p:cNvPr id="59" name="Google Shape;59;p18"/>
            <p:cNvGrpSpPr/>
            <p:nvPr/>
          </p:nvGrpSpPr>
          <p:grpSpPr>
            <a:xfrm flipH="1" rot="-2700000">
              <a:off x="1067391" y="1242261"/>
              <a:ext cx="961992" cy="724633"/>
              <a:chOff x="461917" y="958515"/>
              <a:chExt cx="961992" cy="724633"/>
            </a:xfrm>
          </p:grpSpPr>
          <p:sp>
            <p:nvSpPr>
              <p:cNvPr id="60" name="Google Shape;60;p18"/>
              <p:cNvSpPr/>
              <p:nvPr/>
            </p:nvSpPr>
            <p:spPr>
              <a:xfrm flipH="1" rot="8100000">
                <a:off x="558167" y="1122160"/>
                <a:ext cx="464738" cy="464738"/>
              </a:xfrm>
              <a:custGeom>
                <a:rect b="b" l="l" r="r" t="t"/>
                <a:pathLst>
                  <a:path extrusionOk="0" h="464738" w="464738">
                    <a:moveTo>
                      <a:pt x="446142" y="464738"/>
                    </a:moveTo>
                    <a:cubicBezTo>
                      <a:pt x="331965" y="464738"/>
                      <a:pt x="217787" y="421181"/>
                      <a:pt x="130673" y="334066"/>
                    </a:cubicBezTo>
                    <a:cubicBezTo>
                      <a:pt x="43558" y="246952"/>
                      <a:pt x="1" y="132774"/>
                      <a:pt x="0" y="18596"/>
                    </a:cubicBezTo>
                    <a:lnTo>
                      <a:pt x="836" y="1089"/>
                    </a:lnTo>
                    <a:lnTo>
                      <a:pt x="606" y="859"/>
                    </a:lnTo>
                    <a:lnTo>
                      <a:pt x="848" y="848"/>
                    </a:lnTo>
                    <a:lnTo>
                      <a:pt x="859" y="606"/>
                    </a:lnTo>
                    <a:lnTo>
                      <a:pt x="1089" y="836"/>
                    </a:lnTo>
                    <a:lnTo>
                      <a:pt x="18596" y="0"/>
                    </a:lnTo>
                    <a:cubicBezTo>
                      <a:pt x="132774" y="0"/>
                      <a:pt x="246951" y="43557"/>
                      <a:pt x="334066" y="130672"/>
                    </a:cubicBezTo>
                    <a:cubicBezTo>
                      <a:pt x="421181" y="217787"/>
                      <a:pt x="464738" y="331964"/>
                      <a:pt x="464738" y="446142"/>
                    </a:cubicBezTo>
                    <a:lnTo>
                      <a:pt x="463902" y="463650"/>
                    </a:lnTo>
                    <a:lnTo>
                      <a:pt x="464132" y="463880"/>
                    </a:lnTo>
                    <a:lnTo>
                      <a:pt x="463891" y="463892"/>
                    </a:lnTo>
                    <a:lnTo>
                      <a:pt x="463879" y="464132"/>
                    </a:lnTo>
                    <a:lnTo>
                      <a:pt x="463650" y="463903"/>
                    </a:lnTo>
                    <a:close/>
                  </a:path>
                </a:pathLst>
              </a:custGeom>
              <a:solidFill>
                <a:schemeClr val="accent4">
                  <a:alpha val="4000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61" name="Google Shape;61;p18"/>
              <p:cNvSpPr/>
              <p:nvPr/>
            </p:nvSpPr>
            <p:spPr>
              <a:xfrm flipH="1" rot="5400000">
                <a:off x="959170" y="958515"/>
                <a:ext cx="464739" cy="464739"/>
              </a:xfrm>
              <a:custGeom>
                <a:rect b="b" l="l" r="r" t="t"/>
                <a:pathLst>
                  <a:path extrusionOk="0" h="464739" w="464739">
                    <a:moveTo>
                      <a:pt x="464132" y="463881"/>
                    </a:moveTo>
                    <a:lnTo>
                      <a:pt x="463891" y="463892"/>
                    </a:lnTo>
                    <a:lnTo>
                      <a:pt x="463880" y="464132"/>
                    </a:lnTo>
                    <a:lnTo>
                      <a:pt x="463651" y="463904"/>
                    </a:lnTo>
                    <a:lnTo>
                      <a:pt x="446142" y="464739"/>
                    </a:lnTo>
                    <a:cubicBezTo>
                      <a:pt x="331965" y="464739"/>
                      <a:pt x="217787" y="421182"/>
                      <a:pt x="130673" y="334067"/>
                    </a:cubicBezTo>
                    <a:cubicBezTo>
                      <a:pt x="43558" y="246953"/>
                      <a:pt x="1" y="132775"/>
                      <a:pt x="0" y="18597"/>
                    </a:cubicBezTo>
                    <a:lnTo>
                      <a:pt x="836" y="1089"/>
                    </a:lnTo>
                    <a:lnTo>
                      <a:pt x="607" y="859"/>
                    </a:lnTo>
                    <a:lnTo>
                      <a:pt x="848" y="848"/>
                    </a:lnTo>
                    <a:lnTo>
                      <a:pt x="859" y="607"/>
                    </a:lnTo>
                    <a:lnTo>
                      <a:pt x="1089" y="836"/>
                    </a:lnTo>
                    <a:lnTo>
                      <a:pt x="18597" y="0"/>
                    </a:lnTo>
                    <a:cubicBezTo>
                      <a:pt x="132775" y="0"/>
                      <a:pt x="246952" y="43557"/>
                      <a:pt x="334067" y="130672"/>
                    </a:cubicBezTo>
                    <a:cubicBezTo>
                      <a:pt x="421182" y="217787"/>
                      <a:pt x="464739" y="331964"/>
                      <a:pt x="464739" y="446142"/>
                    </a:cubicBezTo>
                    <a:lnTo>
                      <a:pt x="463903" y="463652"/>
                    </a:lnTo>
                    <a:close/>
                  </a:path>
                </a:pathLst>
              </a:custGeom>
              <a:solidFill>
                <a:schemeClr val="accent4">
                  <a:alpha val="4000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grpSp>
          <p:nvGrpSpPr>
            <p:cNvPr id="62" name="Google Shape;62;p18"/>
            <p:cNvGrpSpPr/>
            <p:nvPr/>
          </p:nvGrpSpPr>
          <p:grpSpPr>
            <a:xfrm>
              <a:off x="903520" y="932104"/>
              <a:ext cx="960256" cy="1032894"/>
              <a:chOff x="2111720" y="2384401"/>
              <a:chExt cx="960256" cy="1032894"/>
            </a:xfrm>
          </p:grpSpPr>
          <p:sp>
            <p:nvSpPr>
              <p:cNvPr id="63" name="Google Shape;63;p18"/>
              <p:cNvSpPr/>
              <p:nvPr/>
            </p:nvSpPr>
            <p:spPr>
              <a:xfrm rot="-8100000">
                <a:off x="2207971" y="2856305"/>
                <a:ext cx="464739" cy="464739"/>
              </a:xfrm>
              <a:custGeom>
                <a:rect b="b" l="l" r="r" t="t"/>
                <a:pathLst>
                  <a:path extrusionOk="0" h="464739" w="464739">
                    <a:moveTo>
                      <a:pt x="464132" y="463881"/>
                    </a:moveTo>
                    <a:lnTo>
                      <a:pt x="463891" y="463892"/>
                    </a:lnTo>
                    <a:lnTo>
                      <a:pt x="463880" y="464132"/>
                    </a:lnTo>
                    <a:lnTo>
                      <a:pt x="463651" y="463904"/>
                    </a:lnTo>
                    <a:lnTo>
                      <a:pt x="446142" y="464739"/>
                    </a:lnTo>
                    <a:cubicBezTo>
                      <a:pt x="331965" y="464739"/>
                      <a:pt x="217787" y="421182"/>
                      <a:pt x="130673" y="334067"/>
                    </a:cubicBezTo>
                    <a:cubicBezTo>
                      <a:pt x="43558" y="246953"/>
                      <a:pt x="1" y="132775"/>
                      <a:pt x="0" y="18597"/>
                    </a:cubicBezTo>
                    <a:lnTo>
                      <a:pt x="836" y="1089"/>
                    </a:lnTo>
                    <a:lnTo>
                      <a:pt x="607" y="859"/>
                    </a:lnTo>
                    <a:lnTo>
                      <a:pt x="848" y="848"/>
                    </a:lnTo>
                    <a:lnTo>
                      <a:pt x="859" y="607"/>
                    </a:lnTo>
                    <a:lnTo>
                      <a:pt x="1089" y="836"/>
                    </a:lnTo>
                    <a:lnTo>
                      <a:pt x="18597" y="0"/>
                    </a:lnTo>
                    <a:cubicBezTo>
                      <a:pt x="132775" y="0"/>
                      <a:pt x="246952" y="43557"/>
                      <a:pt x="334067" y="130672"/>
                    </a:cubicBezTo>
                    <a:cubicBezTo>
                      <a:pt x="421182" y="217787"/>
                      <a:pt x="464739" y="331964"/>
                      <a:pt x="464739" y="446142"/>
                    </a:cubicBezTo>
                    <a:lnTo>
                      <a:pt x="463903" y="463652"/>
                    </a:lnTo>
                    <a:close/>
                  </a:path>
                </a:pathLst>
              </a:custGeom>
              <a:no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64" name="Google Shape;64;p18"/>
              <p:cNvSpPr/>
              <p:nvPr/>
            </p:nvSpPr>
            <p:spPr>
              <a:xfrm rot="10800000">
                <a:off x="2607238" y="2688467"/>
                <a:ext cx="464738" cy="464738"/>
              </a:xfrm>
              <a:custGeom>
                <a:rect b="b" l="l" r="r" t="t"/>
                <a:pathLst>
                  <a:path extrusionOk="0" h="464738" w="464738">
                    <a:moveTo>
                      <a:pt x="446142" y="464738"/>
                    </a:moveTo>
                    <a:cubicBezTo>
                      <a:pt x="331965" y="464738"/>
                      <a:pt x="217787" y="421181"/>
                      <a:pt x="130673" y="334066"/>
                    </a:cubicBezTo>
                    <a:cubicBezTo>
                      <a:pt x="43558" y="246952"/>
                      <a:pt x="1" y="132774"/>
                      <a:pt x="0" y="18596"/>
                    </a:cubicBezTo>
                    <a:lnTo>
                      <a:pt x="836" y="1089"/>
                    </a:lnTo>
                    <a:lnTo>
                      <a:pt x="606" y="859"/>
                    </a:lnTo>
                    <a:lnTo>
                      <a:pt x="848" y="848"/>
                    </a:lnTo>
                    <a:lnTo>
                      <a:pt x="859" y="606"/>
                    </a:lnTo>
                    <a:lnTo>
                      <a:pt x="1089" y="836"/>
                    </a:lnTo>
                    <a:lnTo>
                      <a:pt x="18596" y="0"/>
                    </a:lnTo>
                    <a:cubicBezTo>
                      <a:pt x="132774" y="0"/>
                      <a:pt x="246951" y="43557"/>
                      <a:pt x="334066" y="130672"/>
                    </a:cubicBezTo>
                    <a:cubicBezTo>
                      <a:pt x="421181" y="217787"/>
                      <a:pt x="464738" y="331964"/>
                      <a:pt x="464738" y="446142"/>
                    </a:cubicBezTo>
                    <a:lnTo>
                      <a:pt x="463902" y="463650"/>
                    </a:lnTo>
                    <a:lnTo>
                      <a:pt x="464132" y="463880"/>
                    </a:lnTo>
                    <a:lnTo>
                      <a:pt x="463891" y="463892"/>
                    </a:lnTo>
                    <a:lnTo>
                      <a:pt x="463879" y="464132"/>
                    </a:lnTo>
                    <a:lnTo>
                      <a:pt x="463650" y="463903"/>
                    </a:lnTo>
                    <a:close/>
                  </a:path>
                </a:pathLst>
              </a:custGeom>
              <a:no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nvGrpSpPr>
              <p:cNvPr id="65" name="Google Shape;65;p18"/>
              <p:cNvGrpSpPr/>
              <p:nvPr/>
            </p:nvGrpSpPr>
            <p:grpSpPr>
              <a:xfrm>
                <a:off x="2440769" y="2384401"/>
                <a:ext cx="313009" cy="1032464"/>
                <a:chOff x="2440769" y="2384401"/>
                <a:chExt cx="313009" cy="1032464"/>
              </a:xfrm>
            </p:grpSpPr>
            <p:cxnSp>
              <p:nvCxnSpPr>
                <p:cNvPr id="66" name="Google Shape;66;p18"/>
                <p:cNvCxnSpPr/>
                <p:nvPr/>
              </p:nvCxnSpPr>
              <p:spPr>
                <a:xfrm rot="10800000">
                  <a:off x="2440769" y="2516865"/>
                  <a:ext cx="0" cy="900000"/>
                </a:xfrm>
                <a:prstGeom prst="straightConnector1">
                  <a:avLst/>
                </a:prstGeom>
                <a:noFill/>
                <a:ln cap="flat" cmpd="sng" w="12700">
                  <a:solidFill>
                    <a:schemeClr val="lt1"/>
                  </a:solidFill>
                  <a:prstDash val="solid"/>
                  <a:round/>
                  <a:headEnd len="sm" w="sm" type="none"/>
                  <a:tailEnd len="sm" w="sm" type="none"/>
                </a:ln>
              </p:spPr>
            </p:cxnSp>
            <p:cxnSp>
              <p:nvCxnSpPr>
                <p:cNvPr id="67" name="Google Shape;67;p18"/>
                <p:cNvCxnSpPr/>
                <p:nvPr/>
              </p:nvCxnSpPr>
              <p:spPr>
                <a:xfrm rot="10800000">
                  <a:off x="2753778" y="2384401"/>
                  <a:ext cx="0" cy="900000"/>
                </a:xfrm>
                <a:prstGeom prst="straightConnector1">
                  <a:avLst/>
                </a:prstGeom>
                <a:noFill/>
                <a:ln cap="flat" cmpd="sng" w="12700">
                  <a:solidFill>
                    <a:schemeClr val="lt1"/>
                  </a:solidFill>
                  <a:prstDash val="solid"/>
                  <a:round/>
                  <a:headEnd len="sm" w="sm" type="none"/>
                  <a:tailEnd len="sm" w="sm" type="none"/>
                </a:ln>
              </p:spPr>
            </p:cxnSp>
          </p:grpSp>
        </p:grpSp>
      </p:grpSp>
      <p:grpSp>
        <p:nvGrpSpPr>
          <p:cNvPr id="68" name="Google Shape;68;p18"/>
          <p:cNvGrpSpPr/>
          <p:nvPr/>
        </p:nvGrpSpPr>
        <p:grpSpPr>
          <a:xfrm>
            <a:off x="1437136" y="649304"/>
            <a:ext cx="388541" cy="388541"/>
            <a:chOff x="5752675" y="5440856"/>
            <a:chExt cx="388541" cy="388541"/>
          </a:xfrm>
        </p:grpSpPr>
        <p:sp>
          <p:nvSpPr>
            <p:cNvPr id="69" name="Google Shape;69;p18"/>
            <p:cNvSpPr/>
            <p:nvPr/>
          </p:nvSpPr>
          <p:spPr>
            <a:xfrm rot="10800000">
              <a:off x="5800801" y="5488982"/>
              <a:ext cx="340415" cy="340415"/>
            </a:xfrm>
            <a:prstGeom prst="ellipse">
              <a:avLst/>
            </a:prstGeom>
            <a:solidFill>
              <a:srgbClr val="E6AA8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70" name="Google Shape;70;p18"/>
            <p:cNvSpPr/>
            <p:nvPr/>
          </p:nvSpPr>
          <p:spPr>
            <a:xfrm>
              <a:off x="5752675" y="5440856"/>
              <a:ext cx="340415" cy="340415"/>
            </a:xfrm>
            <a:prstGeom prst="ellipse">
              <a:avLst/>
            </a:prstGeom>
            <a:no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cxnSp>
        <p:nvCxnSpPr>
          <p:cNvPr id="71" name="Google Shape;71;p18"/>
          <p:cNvCxnSpPr/>
          <p:nvPr/>
        </p:nvCxnSpPr>
        <p:spPr>
          <a:xfrm rot="5400000">
            <a:off x="5826000" y="3429001"/>
            <a:ext cx="540000" cy="0"/>
          </a:xfrm>
          <a:prstGeom prst="straightConnector1">
            <a:avLst/>
          </a:prstGeom>
          <a:noFill/>
          <a:ln cap="flat" cmpd="sng" w="12700">
            <a:solidFill>
              <a:schemeClr val="lt1"/>
            </a:solidFill>
            <a:prstDash val="solid"/>
            <a:round/>
            <a:headEnd len="sm" w="sm" type="none"/>
            <a:tailEnd len="sm" w="sm" type="none"/>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2" name="Shape 72"/>
        <p:cNvGrpSpPr/>
        <p:nvPr/>
      </p:nvGrpSpPr>
      <p:grpSpPr>
        <a:xfrm>
          <a:off x="0" y="0"/>
          <a:ext cx="0" cy="0"/>
          <a:chOff x="0" y="0"/>
          <a:chExt cx="0" cy="0"/>
        </a:xfrm>
      </p:grpSpPr>
      <p:sp>
        <p:nvSpPr>
          <p:cNvPr id="73" name="Google Shape;73;p19"/>
          <p:cNvSpPr txBox="1"/>
          <p:nvPr>
            <p:ph type="title"/>
          </p:nvPr>
        </p:nvSpPr>
        <p:spPr>
          <a:xfrm>
            <a:off x="1079500" y="1079500"/>
            <a:ext cx="10026650" cy="4689475"/>
          </a:xfrm>
          <a:prstGeom prst="rect">
            <a:avLst/>
          </a:prstGeom>
          <a:noFill/>
          <a:ln>
            <a:noFill/>
          </a:ln>
        </p:spPr>
        <p:txBody>
          <a:bodyPr anchorCtr="0" anchor="ctr" bIns="0" lIns="0" spcFirstLastPara="1" rIns="0" wrap="square" tIns="0">
            <a:normAutofit/>
          </a:bodyPr>
          <a:lstStyle>
            <a:lvl1pPr lvl="0" algn="ctr">
              <a:lnSpc>
                <a:spcPct val="100000"/>
              </a:lnSpc>
              <a:spcBef>
                <a:spcPts val="0"/>
              </a:spcBef>
              <a:spcAft>
                <a:spcPts val="0"/>
              </a:spcAft>
              <a:buClr>
                <a:schemeClr val="lt1"/>
              </a:buClr>
              <a:buSzPts val="2800"/>
              <a:buFont typeface="Rockwell"/>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4" name="Google Shape;74;p19"/>
          <p:cNvSpPr txBox="1"/>
          <p:nvPr>
            <p:ph idx="10" type="dt"/>
          </p:nvPr>
        </p:nvSpPr>
        <p:spPr>
          <a:xfrm>
            <a:off x="541338" y="6401999"/>
            <a:ext cx="2206625" cy="369332"/>
          </a:xfrm>
          <a:prstGeom prst="rect">
            <a:avLst/>
          </a:prstGeom>
          <a:noFill/>
          <a:ln>
            <a:noFill/>
          </a:ln>
        </p:spPr>
        <p:txBody>
          <a:bodyPr anchorCtr="0" anchor="ctr" bIns="0" lIns="0" spcFirstLastPara="1" rIns="0" wrap="square" tIns="0">
            <a:norm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5" name="Google Shape;75;p19"/>
          <p:cNvSpPr txBox="1"/>
          <p:nvPr>
            <p:ph idx="11" type="ftr"/>
          </p:nvPr>
        </p:nvSpPr>
        <p:spPr>
          <a:xfrm>
            <a:off x="3308350" y="6401999"/>
            <a:ext cx="5575300" cy="369332"/>
          </a:xfrm>
          <a:prstGeom prst="rect">
            <a:avLst/>
          </a:prstGeom>
          <a:noFill/>
          <a:ln>
            <a:noFill/>
          </a:ln>
        </p:spPr>
        <p:txBody>
          <a:bodyPr anchorCtr="0" anchor="ctr" bIns="0" lIns="0" spcFirstLastPara="1" rIns="0" wrap="square" tIns="0">
            <a:norm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19"/>
          <p:cNvSpPr txBox="1"/>
          <p:nvPr>
            <p:ph idx="12" type="sldNum"/>
          </p:nvPr>
        </p:nvSpPr>
        <p:spPr>
          <a:xfrm>
            <a:off x="9442800" y="6401999"/>
            <a:ext cx="2208212" cy="369332"/>
          </a:xfrm>
          <a:prstGeom prst="rect">
            <a:avLst/>
          </a:prstGeom>
          <a:noFill/>
          <a:ln>
            <a:noFill/>
          </a:ln>
        </p:spPr>
        <p:txBody>
          <a:bodyPr anchorCtr="0" anchor="ctr" bIns="0" lIns="0" spcFirstLastPara="1" rIns="0" wrap="square" tIns="0">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7" name="Shape 77"/>
        <p:cNvGrpSpPr/>
        <p:nvPr/>
      </p:nvGrpSpPr>
      <p:grpSpPr>
        <a:xfrm>
          <a:off x="0" y="0"/>
          <a:ext cx="0" cy="0"/>
          <a:chOff x="0" y="0"/>
          <a:chExt cx="0" cy="0"/>
        </a:xfrm>
      </p:grpSpPr>
      <p:sp>
        <p:nvSpPr>
          <p:cNvPr id="78" name="Google Shape;78;p20"/>
          <p:cNvSpPr txBox="1"/>
          <p:nvPr>
            <p:ph idx="10" type="dt"/>
          </p:nvPr>
        </p:nvSpPr>
        <p:spPr>
          <a:xfrm>
            <a:off x="541338" y="6401999"/>
            <a:ext cx="2206625" cy="369332"/>
          </a:xfrm>
          <a:prstGeom prst="rect">
            <a:avLst/>
          </a:prstGeom>
          <a:noFill/>
          <a:ln>
            <a:noFill/>
          </a:ln>
        </p:spPr>
        <p:txBody>
          <a:bodyPr anchorCtr="0" anchor="ctr" bIns="0" lIns="0" spcFirstLastPara="1" rIns="0" wrap="square" tIns="0">
            <a:norm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9" name="Google Shape;79;p20"/>
          <p:cNvSpPr txBox="1"/>
          <p:nvPr>
            <p:ph idx="11" type="ftr"/>
          </p:nvPr>
        </p:nvSpPr>
        <p:spPr>
          <a:xfrm>
            <a:off x="3308350" y="6401999"/>
            <a:ext cx="5575300" cy="369332"/>
          </a:xfrm>
          <a:prstGeom prst="rect">
            <a:avLst/>
          </a:prstGeom>
          <a:noFill/>
          <a:ln>
            <a:noFill/>
          </a:ln>
        </p:spPr>
        <p:txBody>
          <a:bodyPr anchorCtr="0" anchor="ctr" bIns="0" lIns="0" spcFirstLastPara="1" rIns="0" wrap="square" tIns="0">
            <a:norm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0" name="Google Shape;80;p20"/>
          <p:cNvSpPr txBox="1"/>
          <p:nvPr>
            <p:ph idx="12" type="sldNum"/>
          </p:nvPr>
        </p:nvSpPr>
        <p:spPr>
          <a:xfrm>
            <a:off x="9442800" y="6401999"/>
            <a:ext cx="2208212" cy="369332"/>
          </a:xfrm>
          <a:prstGeom prst="rect">
            <a:avLst/>
          </a:prstGeom>
          <a:noFill/>
          <a:ln>
            <a:noFill/>
          </a:ln>
        </p:spPr>
        <p:txBody>
          <a:bodyPr anchorCtr="0" anchor="ctr" bIns="0" lIns="0" spcFirstLastPara="1" rIns="0" wrap="square" tIns="0">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1" name="Shape 81"/>
        <p:cNvGrpSpPr/>
        <p:nvPr/>
      </p:nvGrpSpPr>
      <p:grpSpPr>
        <a:xfrm>
          <a:off x="0" y="0"/>
          <a:ext cx="0" cy="0"/>
          <a:chOff x="0" y="0"/>
          <a:chExt cx="0" cy="0"/>
        </a:xfrm>
      </p:grpSpPr>
      <p:sp>
        <p:nvSpPr>
          <p:cNvPr id="82" name="Google Shape;82;p21"/>
          <p:cNvSpPr txBox="1"/>
          <p:nvPr>
            <p:ph type="title"/>
          </p:nvPr>
        </p:nvSpPr>
        <p:spPr>
          <a:xfrm>
            <a:off x="1079501" y="1011238"/>
            <a:ext cx="3905250" cy="1292662"/>
          </a:xfrm>
          <a:prstGeom prst="rect">
            <a:avLst/>
          </a:prstGeom>
          <a:noFill/>
          <a:ln>
            <a:noFill/>
          </a:ln>
        </p:spPr>
        <p:txBody>
          <a:bodyPr anchorCtr="0" anchor="t" bIns="0" lIns="0" spcFirstLastPara="1" rIns="0" wrap="square" tIns="0">
            <a:normAutofit/>
          </a:bodyPr>
          <a:lstStyle>
            <a:lvl1pPr lvl="0" algn="l">
              <a:lnSpc>
                <a:spcPct val="100000"/>
              </a:lnSpc>
              <a:spcBef>
                <a:spcPts val="0"/>
              </a:spcBef>
              <a:spcAft>
                <a:spcPts val="0"/>
              </a:spcAft>
              <a:buClr>
                <a:schemeClr val="lt1"/>
              </a:buClr>
              <a:buSzPts val="2800"/>
              <a:buFont typeface="Rockwell"/>
              <a:buNone/>
              <a:defRPr sz="28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3" name="Google Shape;83;p21"/>
          <p:cNvSpPr/>
          <p:nvPr>
            <p:ph idx="2" type="pic"/>
          </p:nvPr>
        </p:nvSpPr>
        <p:spPr>
          <a:xfrm>
            <a:off x="5537200" y="531813"/>
            <a:ext cx="6113812" cy="5784849"/>
          </a:xfrm>
          <a:prstGeom prst="rect">
            <a:avLst/>
          </a:prstGeom>
          <a:noFill/>
          <a:ln>
            <a:noFill/>
          </a:ln>
        </p:spPr>
      </p:sp>
      <p:sp>
        <p:nvSpPr>
          <p:cNvPr id="84" name="Google Shape;84;p21"/>
          <p:cNvSpPr txBox="1"/>
          <p:nvPr>
            <p:ph idx="1" type="body"/>
          </p:nvPr>
        </p:nvSpPr>
        <p:spPr>
          <a:xfrm>
            <a:off x="1079500" y="2663825"/>
            <a:ext cx="3905250" cy="3105150"/>
          </a:xfrm>
          <a:prstGeom prst="rect">
            <a:avLst/>
          </a:prstGeom>
          <a:noFill/>
          <a:ln>
            <a:noFill/>
          </a:ln>
        </p:spPr>
        <p:txBody>
          <a:bodyPr anchorCtr="0" anchor="t" bIns="0" lIns="0" spcFirstLastPara="1" rIns="0" wrap="square" tIns="0">
            <a:normAutofit/>
          </a:bodyPr>
          <a:lstStyle>
            <a:lvl1pPr indent="-228600" lvl="0" marL="457200" algn="l">
              <a:lnSpc>
                <a:spcPct val="125000"/>
              </a:lnSpc>
              <a:spcBef>
                <a:spcPts val="1000"/>
              </a:spcBef>
              <a:spcAft>
                <a:spcPts val="0"/>
              </a:spcAft>
              <a:buSzPts val="2000"/>
              <a:buNone/>
              <a:defRPr sz="2000"/>
            </a:lvl1pPr>
            <a:lvl2pPr indent="-228600" lvl="1" marL="914400" algn="l">
              <a:lnSpc>
                <a:spcPct val="125000"/>
              </a:lnSpc>
              <a:spcBef>
                <a:spcPts val="500"/>
              </a:spcBef>
              <a:spcAft>
                <a:spcPts val="0"/>
              </a:spcAft>
              <a:buSzPts val="1400"/>
              <a:buFont typeface="Arial"/>
              <a:buNone/>
              <a:defRPr sz="1400"/>
            </a:lvl2pPr>
            <a:lvl3pPr indent="-228600" lvl="2" marL="1371600" algn="l">
              <a:lnSpc>
                <a:spcPct val="125000"/>
              </a:lnSpc>
              <a:spcBef>
                <a:spcPts val="500"/>
              </a:spcBef>
              <a:spcAft>
                <a:spcPts val="0"/>
              </a:spcAft>
              <a:buSzPts val="1200"/>
              <a:buNone/>
              <a:defRPr sz="1200"/>
            </a:lvl3pPr>
            <a:lvl4pPr indent="-228600" lvl="3" marL="1828800" algn="l">
              <a:lnSpc>
                <a:spcPct val="125000"/>
              </a:lnSpc>
              <a:spcBef>
                <a:spcPts val="500"/>
              </a:spcBef>
              <a:spcAft>
                <a:spcPts val="0"/>
              </a:spcAft>
              <a:buSzPts val="1000"/>
              <a:buFont typeface="Arial"/>
              <a:buNone/>
              <a:defRPr sz="1000"/>
            </a:lvl4pPr>
            <a:lvl5pPr indent="-228600" lvl="4" marL="2286000" algn="l">
              <a:lnSpc>
                <a:spcPct val="125000"/>
              </a:lnSpc>
              <a:spcBef>
                <a:spcPts val="5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85" name="Google Shape;85;p21"/>
          <p:cNvSpPr txBox="1"/>
          <p:nvPr>
            <p:ph idx="10" type="dt"/>
          </p:nvPr>
        </p:nvSpPr>
        <p:spPr>
          <a:xfrm>
            <a:off x="541338" y="6401999"/>
            <a:ext cx="2206625" cy="369332"/>
          </a:xfrm>
          <a:prstGeom prst="rect">
            <a:avLst/>
          </a:prstGeom>
          <a:noFill/>
          <a:ln>
            <a:noFill/>
          </a:ln>
        </p:spPr>
        <p:txBody>
          <a:bodyPr anchorCtr="0" anchor="ctr" bIns="0" lIns="0" spcFirstLastPara="1" rIns="0" wrap="square" tIns="0">
            <a:norm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6" name="Google Shape;86;p21"/>
          <p:cNvSpPr txBox="1"/>
          <p:nvPr>
            <p:ph idx="11" type="ftr"/>
          </p:nvPr>
        </p:nvSpPr>
        <p:spPr>
          <a:xfrm>
            <a:off x="3308350" y="6401999"/>
            <a:ext cx="5575300" cy="369332"/>
          </a:xfrm>
          <a:prstGeom prst="rect">
            <a:avLst/>
          </a:prstGeom>
          <a:noFill/>
          <a:ln>
            <a:noFill/>
          </a:ln>
        </p:spPr>
        <p:txBody>
          <a:bodyPr anchorCtr="0" anchor="ctr" bIns="0" lIns="0" spcFirstLastPara="1" rIns="0" wrap="square" tIns="0">
            <a:norm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7" name="Google Shape;87;p21"/>
          <p:cNvSpPr txBox="1"/>
          <p:nvPr>
            <p:ph idx="12" type="sldNum"/>
          </p:nvPr>
        </p:nvSpPr>
        <p:spPr>
          <a:xfrm>
            <a:off x="9442800" y="6401999"/>
            <a:ext cx="2208212" cy="369332"/>
          </a:xfrm>
          <a:prstGeom prst="rect">
            <a:avLst/>
          </a:prstGeom>
          <a:noFill/>
          <a:ln>
            <a:noFill/>
          </a:ln>
        </p:spPr>
        <p:txBody>
          <a:bodyPr anchorCtr="0" anchor="ctr" bIns="0" lIns="0" spcFirstLastPara="1" rIns="0" wrap="square" tIns="0">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81D15"/>
        </a:solidFill>
      </p:bgPr>
    </p:bg>
    <p:spTree>
      <p:nvGrpSpPr>
        <p:cNvPr id="5" name="Shape 5"/>
        <p:cNvGrpSpPr/>
        <p:nvPr/>
      </p:nvGrpSpPr>
      <p:grpSpPr>
        <a:xfrm>
          <a:off x="0" y="0"/>
          <a:ext cx="0" cy="0"/>
          <a:chOff x="0" y="0"/>
          <a:chExt cx="0" cy="0"/>
        </a:xfrm>
      </p:grpSpPr>
      <p:sp>
        <p:nvSpPr>
          <p:cNvPr id="6" name="Google Shape;6;p12"/>
          <p:cNvSpPr txBox="1"/>
          <p:nvPr>
            <p:ph type="title"/>
          </p:nvPr>
        </p:nvSpPr>
        <p:spPr>
          <a:xfrm>
            <a:off x="1079500" y="1011238"/>
            <a:ext cx="10026650" cy="655637"/>
          </a:xfrm>
          <a:prstGeom prst="rect">
            <a:avLst/>
          </a:prstGeom>
          <a:noFill/>
          <a:ln>
            <a:noFill/>
          </a:ln>
        </p:spPr>
        <p:txBody>
          <a:bodyPr anchorCtr="0" anchor="t" bIns="0" lIns="0" spcFirstLastPara="1" rIns="0" wrap="square" tIns="0">
            <a:normAutofit/>
          </a:bodyPr>
          <a:lstStyle>
            <a:lvl1pPr lvl="0" marR="0" rtl="0" algn="l">
              <a:lnSpc>
                <a:spcPct val="100000"/>
              </a:lnSpc>
              <a:spcBef>
                <a:spcPts val="0"/>
              </a:spcBef>
              <a:spcAft>
                <a:spcPts val="0"/>
              </a:spcAft>
              <a:buClr>
                <a:schemeClr val="lt1"/>
              </a:buClr>
              <a:buSzPts val="2800"/>
              <a:buFont typeface="Rockwell"/>
              <a:buNone/>
              <a:defRPr b="0" i="0" sz="2800" u="none" cap="none" strike="noStrike">
                <a:solidFill>
                  <a:schemeClr val="lt1"/>
                </a:solidFill>
                <a:latin typeface="Rockwell"/>
                <a:ea typeface="Rockwell"/>
                <a:cs typeface="Rockwell"/>
                <a:sym typeface="Rockwel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 name="Google Shape;7;p12"/>
          <p:cNvSpPr txBox="1"/>
          <p:nvPr>
            <p:ph idx="1" type="body"/>
          </p:nvPr>
        </p:nvSpPr>
        <p:spPr>
          <a:xfrm>
            <a:off x="1079500" y="1790700"/>
            <a:ext cx="10026650" cy="3978275"/>
          </a:xfrm>
          <a:prstGeom prst="rect">
            <a:avLst/>
          </a:prstGeom>
          <a:noFill/>
          <a:ln>
            <a:noFill/>
          </a:ln>
        </p:spPr>
        <p:txBody>
          <a:bodyPr anchorCtr="0" anchor="t" bIns="0" lIns="0" spcFirstLastPara="1" rIns="0" wrap="square" tIns="0">
            <a:normAutofit/>
          </a:bodyPr>
          <a:lstStyle>
            <a:lvl1pPr indent="-355600" lvl="0" marL="457200" marR="0" rtl="0" algn="l">
              <a:lnSpc>
                <a:spcPct val="125000"/>
              </a:lnSpc>
              <a:spcBef>
                <a:spcPts val="1000"/>
              </a:spcBef>
              <a:spcAft>
                <a:spcPts val="0"/>
              </a:spcAft>
              <a:buClr>
                <a:srgbClr val="E6AA85"/>
              </a:buClr>
              <a:buSzPts val="2000"/>
              <a:buFont typeface="Noto Sans Symbols"/>
              <a:buChar char="·"/>
              <a:defRPr b="0" i="0" sz="2000" u="none" cap="none" strike="noStrike">
                <a:solidFill>
                  <a:schemeClr val="lt1"/>
                </a:solidFill>
                <a:latin typeface="Arial"/>
                <a:ea typeface="Arial"/>
                <a:cs typeface="Arial"/>
                <a:sym typeface="Arial"/>
              </a:defRPr>
            </a:lvl1pPr>
            <a:lvl2pPr indent="-228600" lvl="1" marL="914400" marR="0" rtl="0" algn="l">
              <a:lnSpc>
                <a:spcPct val="125000"/>
              </a:lnSpc>
              <a:spcBef>
                <a:spcPts val="500"/>
              </a:spcBef>
              <a:spcAft>
                <a:spcPts val="0"/>
              </a:spcAft>
              <a:buClr>
                <a:srgbClr val="E6AA85"/>
              </a:buClr>
              <a:buSzPts val="2000"/>
              <a:buFont typeface="Arial"/>
              <a:buNone/>
              <a:defRPr b="0" i="1" sz="2000" u="none" cap="none" strike="noStrike">
                <a:solidFill>
                  <a:schemeClr val="lt1"/>
                </a:solidFill>
                <a:latin typeface="Arial"/>
                <a:ea typeface="Arial"/>
                <a:cs typeface="Arial"/>
                <a:sym typeface="Arial"/>
              </a:defRPr>
            </a:lvl2pPr>
            <a:lvl3pPr indent="-355600" lvl="2" marL="1371600" marR="0" rtl="0" algn="l">
              <a:lnSpc>
                <a:spcPct val="125000"/>
              </a:lnSpc>
              <a:spcBef>
                <a:spcPts val="500"/>
              </a:spcBef>
              <a:spcAft>
                <a:spcPts val="0"/>
              </a:spcAft>
              <a:buClr>
                <a:srgbClr val="E6AA85"/>
              </a:buClr>
              <a:buSzPts val="2000"/>
              <a:buFont typeface="Noto Sans Symbols"/>
              <a:buChar char="·"/>
              <a:defRPr b="0" i="0" sz="2000" u="none" cap="none" strike="noStrike">
                <a:solidFill>
                  <a:schemeClr val="lt1"/>
                </a:solidFill>
                <a:latin typeface="Arial"/>
                <a:ea typeface="Arial"/>
                <a:cs typeface="Arial"/>
                <a:sym typeface="Arial"/>
              </a:defRPr>
            </a:lvl3pPr>
            <a:lvl4pPr indent="-228600" lvl="3" marL="1828800" marR="0" rtl="0" algn="l">
              <a:lnSpc>
                <a:spcPct val="125000"/>
              </a:lnSpc>
              <a:spcBef>
                <a:spcPts val="500"/>
              </a:spcBef>
              <a:spcAft>
                <a:spcPts val="0"/>
              </a:spcAft>
              <a:buClr>
                <a:srgbClr val="E6AA85"/>
              </a:buClr>
              <a:buSzPts val="2000"/>
              <a:buFont typeface="Arial"/>
              <a:buNone/>
              <a:defRPr b="0" i="1" sz="2000" u="none" cap="none" strike="noStrike">
                <a:solidFill>
                  <a:schemeClr val="lt1"/>
                </a:solidFill>
                <a:latin typeface="Arial"/>
                <a:ea typeface="Arial"/>
                <a:cs typeface="Arial"/>
                <a:sym typeface="Arial"/>
              </a:defRPr>
            </a:lvl4pPr>
            <a:lvl5pPr indent="-355600" lvl="4" marL="2286000" marR="0" rtl="0" algn="l">
              <a:lnSpc>
                <a:spcPct val="125000"/>
              </a:lnSpc>
              <a:spcBef>
                <a:spcPts val="500"/>
              </a:spcBef>
              <a:spcAft>
                <a:spcPts val="0"/>
              </a:spcAft>
              <a:buClr>
                <a:srgbClr val="E6AA85"/>
              </a:buClr>
              <a:buSzPts val="2000"/>
              <a:buFont typeface="Noto Sans Symbols"/>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8" name="Google Shape;8;p12"/>
          <p:cNvSpPr txBox="1"/>
          <p:nvPr>
            <p:ph idx="10" type="dt"/>
          </p:nvPr>
        </p:nvSpPr>
        <p:spPr>
          <a:xfrm>
            <a:off x="541338" y="6401999"/>
            <a:ext cx="2206625" cy="369332"/>
          </a:xfrm>
          <a:prstGeom prst="rect">
            <a:avLst/>
          </a:prstGeom>
          <a:noFill/>
          <a:ln>
            <a:noFill/>
          </a:ln>
        </p:spPr>
        <p:txBody>
          <a:bodyPr anchorCtr="0" anchor="ctr" bIns="0" lIns="0" spcFirstLastPara="1" rIns="0" wrap="square" tIns="0">
            <a:normAutofit/>
          </a:bodyPr>
          <a:lstStyle>
            <a:lvl1pPr lvl="0" marR="0" rtl="0" algn="l">
              <a:lnSpc>
                <a:spcPct val="100000"/>
              </a:lnSpc>
              <a:spcBef>
                <a:spcPts val="0"/>
              </a:spcBef>
              <a:spcAft>
                <a:spcPts val="0"/>
              </a:spcAft>
              <a:buClr>
                <a:srgbClr val="000000"/>
              </a:buClr>
              <a:buSzPts val="1400"/>
              <a:buFont typeface="Arial"/>
              <a:buNone/>
              <a:defRPr b="0" i="0" sz="10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Arial"/>
                <a:ea typeface="Arial"/>
                <a:cs typeface="Arial"/>
                <a:sym typeface="Arial"/>
              </a:defRPr>
            </a:lvl9pPr>
          </a:lstStyle>
          <a:p/>
        </p:txBody>
      </p:sp>
      <p:sp>
        <p:nvSpPr>
          <p:cNvPr id="9" name="Google Shape;9;p12"/>
          <p:cNvSpPr txBox="1"/>
          <p:nvPr>
            <p:ph idx="11" type="ftr"/>
          </p:nvPr>
        </p:nvSpPr>
        <p:spPr>
          <a:xfrm>
            <a:off x="3308350" y="6401999"/>
            <a:ext cx="5575300" cy="369332"/>
          </a:xfrm>
          <a:prstGeom prst="rect">
            <a:avLst/>
          </a:prstGeom>
          <a:noFill/>
          <a:ln>
            <a:noFill/>
          </a:ln>
        </p:spPr>
        <p:txBody>
          <a:bodyPr anchorCtr="0" anchor="ctr" bIns="0" lIns="0" spcFirstLastPara="1" rIns="0" wrap="square" tIns="0">
            <a:normAutofit/>
          </a:bodyPr>
          <a:lstStyle>
            <a:lvl1pPr lvl="0" marR="0" rtl="0" algn="ctr">
              <a:lnSpc>
                <a:spcPct val="100000"/>
              </a:lnSpc>
              <a:spcBef>
                <a:spcPts val="0"/>
              </a:spcBef>
              <a:spcAft>
                <a:spcPts val="0"/>
              </a:spcAft>
              <a:buClr>
                <a:srgbClr val="000000"/>
              </a:buClr>
              <a:buSzPts val="1400"/>
              <a:buFont typeface="Arial"/>
              <a:buNone/>
              <a:defRPr b="0" i="0" sz="10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Arial"/>
                <a:ea typeface="Arial"/>
                <a:cs typeface="Arial"/>
                <a:sym typeface="Arial"/>
              </a:defRPr>
            </a:lvl9pPr>
          </a:lstStyle>
          <a:p/>
        </p:txBody>
      </p:sp>
      <p:sp>
        <p:nvSpPr>
          <p:cNvPr id="10" name="Google Shape;10;p12"/>
          <p:cNvSpPr txBox="1"/>
          <p:nvPr>
            <p:ph idx="12" type="sldNum"/>
          </p:nvPr>
        </p:nvSpPr>
        <p:spPr>
          <a:xfrm>
            <a:off x="9442800" y="6401999"/>
            <a:ext cx="2208212" cy="369332"/>
          </a:xfrm>
          <a:prstGeom prst="rect">
            <a:avLst/>
          </a:prstGeom>
          <a:noFill/>
          <a:ln>
            <a:noFill/>
          </a:ln>
        </p:spPr>
        <p:txBody>
          <a:bodyPr anchorCtr="0" anchor="ctr" bIns="0" lIns="0" spcFirstLastPara="1" rIns="0" wrap="square" tIns="0">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8.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2.png"/><Relationship Id="rId4" Type="http://schemas.openxmlformats.org/officeDocument/2006/relationships/image" Target="../media/image10.png"/><Relationship Id="rId5"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7.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3.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1"/>
          <p:cNvSpPr/>
          <p:nvPr/>
        </p:nvSpPr>
        <p:spPr>
          <a:xfrm>
            <a:off x="0" y="0"/>
            <a:ext cx="12192000" cy="6858000"/>
          </a:xfrm>
          <a:prstGeom prst="rect">
            <a:avLst/>
          </a:prstGeom>
          <a:solidFill>
            <a:srgbClr val="181D1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05" name="Google Shape;105;p1"/>
          <p:cNvSpPr txBox="1"/>
          <p:nvPr>
            <p:ph type="ctrTitle"/>
          </p:nvPr>
        </p:nvSpPr>
        <p:spPr>
          <a:xfrm>
            <a:off x="1085851" y="1089025"/>
            <a:ext cx="4451349" cy="1532951"/>
          </a:xfrm>
          <a:prstGeom prst="rect">
            <a:avLst/>
          </a:prstGeom>
          <a:noFill/>
          <a:ln>
            <a:noFill/>
          </a:ln>
        </p:spPr>
        <p:txBody>
          <a:bodyPr anchorCtr="0" anchor="b" bIns="0" lIns="0" spcFirstLastPara="1" rIns="0" wrap="square" tIns="0">
            <a:normAutofit/>
          </a:bodyPr>
          <a:lstStyle/>
          <a:p>
            <a:pPr indent="0" lvl="0" marL="0" rtl="0" algn="ctr">
              <a:lnSpc>
                <a:spcPct val="100000"/>
              </a:lnSpc>
              <a:spcBef>
                <a:spcPts val="0"/>
              </a:spcBef>
              <a:spcAft>
                <a:spcPts val="0"/>
              </a:spcAft>
              <a:buClr>
                <a:schemeClr val="lt1"/>
              </a:buClr>
              <a:buSzPts val="2800"/>
              <a:buFont typeface="Rockwell"/>
              <a:buNone/>
            </a:pPr>
            <a:r>
              <a:rPr lang="en-US"/>
              <a:t>ANIMALS IN FOLKLORE</a:t>
            </a:r>
            <a:endParaRPr/>
          </a:p>
        </p:txBody>
      </p:sp>
      <p:sp>
        <p:nvSpPr>
          <p:cNvPr id="106" name="Google Shape;106;p1"/>
          <p:cNvSpPr txBox="1"/>
          <p:nvPr>
            <p:ph idx="1" type="subTitle"/>
          </p:nvPr>
        </p:nvSpPr>
        <p:spPr>
          <a:xfrm>
            <a:off x="1085850" y="4248000"/>
            <a:ext cx="4451349" cy="1520975"/>
          </a:xfrm>
          <a:prstGeom prst="rect">
            <a:avLst/>
          </a:prstGeom>
          <a:noFill/>
          <a:ln>
            <a:noFill/>
          </a:ln>
        </p:spPr>
        <p:txBody>
          <a:bodyPr anchorCtr="0" anchor="t" bIns="0" lIns="0" spcFirstLastPara="1" rIns="0" wrap="square" tIns="0">
            <a:normAutofit/>
          </a:bodyPr>
          <a:lstStyle/>
          <a:p>
            <a:pPr indent="0" lvl="0" marL="0" rtl="0" algn="ctr">
              <a:lnSpc>
                <a:spcPct val="125000"/>
              </a:lnSpc>
              <a:spcBef>
                <a:spcPts val="0"/>
              </a:spcBef>
              <a:spcAft>
                <a:spcPts val="0"/>
              </a:spcAft>
              <a:buSzPts val="2400"/>
              <a:buNone/>
            </a:pPr>
            <a:r>
              <a:rPr lang="en-US"/>
              <a:t>Multilabel classification with ecological features in folklore</a:t>
            </a:r>
            <a:endParaRPr/>
          </a:p>
        </p:txBody>
      </p:sp>
      <p:grpSp>
        <p:nvGrpSpPr>
          <p:cNvPr id="107" name="Google Shape;107;p1"/>
          <p:cNvGrpSpPr/>
          <p:nvPr/>
        </p:nvGrpSpPr>
        <p:grpSpPr>
          <a:xfrm>
            <a:off x="2200275" y="2840038"/>
            <a:ext cx="2216150" cy="1229507"/>
            <a:chOff x="4987925" y="2840038"/>
            <a:chExt cx="2216150" cy="1229507"/>
          </a:xfrm>
        </p:grpSpPr>
        <p:sp>
          <p:nvSpPr>
            <p:cNvPr id="108" name="Google Shape;108;p1"/>
            <p:cNvSpPr/>
            <p:nvPr/>
          </p:nvSpPr>
          <p:spPr>
            <a:xfrm>
              <a:off x="4987925" y="2840038"/>
              <a:ext cx="2216150" cy="1177924"/>
            </a:xfrm>
            <a:prstGeom prst="rect">
              <a:avLst/>
            </a:prstGeom>
            <a:solidFill>
              <a:schemeClr val="dk2">
                <a:alpha val="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09" name="Google Shape;109;p1"/>
            <p:cNvSpPr/>
            <p:nvPr/>
          </p:nvSpPr>
          <p:spPr>
            <a:xfrm>
              <a:off x="5750208" y="2992877"/>
              <a:ext cx="972458" cy="919518"/>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10" name="Google Shape;110;p1"/>
            <p:cNvSpPr/>
            <p:nvPr/>
          </p:nvSpPr>
          <p:spPr>
            <a:xfrm flipH="1">
              <a:off x="5469335" y="2992877"/>
              <a:ext cx="972458" cy="919518"/>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nvGrpSpPr>
            <p:cNvPr id="111" name="Google Shape;111;p1"/>
            <p:cNvGrpSpPr/>
            <p:nvPr/>
          </p:nvGrpSpPr>
          <p:grpSpPr>
            <a:xfrm>
              <a:off x="5614944" y="3117662"/>
              <a:ext cx="1009280" cy="464739"/>
              <a:chOff x="4432859" y="3200647"/>
              <a:chExt cx="1009280" cy="464739"/>
            </a:xfrm>
          </p:grpSpPr>
          <p:sp>
            <p:nvSpPr>
              <p:cNvPr id="112" name="Google Shape;112;p1"/>
              <p:cNvSpPr/>
              <p:nvPr/>
            </p:nvSpPr>
            <p:spPr>
              <a:xfrm rot="5400000">
                <a:off x="4977400" y="3200647"/>
                <a:ext cx="464739" cy="464739"/>
              </a:xfrm>
              <a:custGeom>
                <a:rect b="b" l="l" r="r" t="t"/>
                <a:pathLst>
                  <a:path extrusionOk="0" h="464739" w="464739">
                    <a:moveTo>
                      <a:pt x="464132" y="463881"/>
                    </a:moveTo>
                    <a:lnTo>
                      <a:pt x="463891" y="463892"/>
                    </a:lnTo>
                    <a:lnTo>
                      <a:pt x="463880" y="464132"/>
                    </a:lnTo>
                    <a:lnTo>
                      <a:pt x="463651" y="463904"/>
                    </a:lnTo>
                    <a:lnTo>
                      <a:pt x="446142" y="464739"/>
                    </a:lnTo>
                    <a:cubicBezTo>
                      <a:pt x="331965" y="464739"/>
                      <a:pt x="217787" y="421182"/>
                      <a:pt x="130673" y="334067"/>
                    </a:cubicBezTo>
                    <a:cubicBezTo>
                      <a:pt x="43558" y="246953"/>
                      <a:pt x="1" y="132775"/>
                      <a:pt x="0" y="18597"/>
                    </a:cubicBezTo>
                    <a:lnTo>
                      <a:pt x="836" y="1089"/>
                    </a:lnTo>
                    <a:lnTo>
                      <a:pt x="607" y="859"/>
                    </a:lnTo>
                    <a:lnTo>
                      <a:pt x="848" y="848"/>
                    </a:lnTo>
                    <a:lnTo>
                      <a:pt x="859" y="607"/>
                    </a:lnTo>
                    <a:lnTo>
                      <a:pt x="1089" y="836"/>
                    </a:lnTo>
                    <a:lnTo>
                      <a:pt x="18597" y="0"/>
                    </a:lnTo>
                    <a:cubicBezTo>
                      <a:pt x="132775" y="0"/>
                      <a:pt x="246952" y="43557"/>
                      <a:pt x="334067" y="130672"/>
                    </a:cubicBezTo>
                    <a:cubicBezTo>
                      <a:pt x="421182" y="217787"/>
                      <a:pt x="464739" y="331964"/>
                      <a:pt x="464739" y="446142"/>
                    </a:cubicBezTo>
                    <a:lnTo>
                      <a:pt x="463903" y="463652"/>
                    </a:lnTo>
                    <a:close/>
                  </a:path>
                </a:pathLst>
              </a:custGeom>
              <a:solidFill>
                <a:schemeClr val="accent4">
                  <a:alpha val="4000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13" name="Google Shape;113;p1"/>
              <p:cNvSpPr/>
              <p:nvPr/>
            </p:nvSpPr>
            <p:spPr>
              <a:xfrm flipH="1" rot="-5400000">
                <a:off x="4432859" y="3200647"/>
                <a:ext cx="464739" cy="464739"/>
              </a:xfrm>
              <a:custGeom>
                <a:rect b="b" l="l" r="r" t="t"/>
                <a:pathLst>
                  <a:path extrusionOk="0" h="464739" w="464739">
                    <a:moveTo>
                      <a:pt x="464132" y="463881"/>
                    </a:moveTo>
                    <a:lnTo>
                      <a:pt x="463891" y="463892"/>
                    </a:lnTo>
                    <a:lnTo>
                      <a:pt x="463880" y="464132"/>
                    </a:lnTo>
                    <a:lnTo>
                      <a:pt x="463651" y="463904"/>
                    </a:lnTo>
                    <a:lnTo>
                      <a:pt x="446142" y="464739"/>
                    </a:lnTo>
                    <a:cubicBezTo>
                      <a:pt x="331965" y="464739"/>
                      <a:pt x="217787" y="421182"/>
                      <a:pt x="130673" y="334067"/>
                    </a:cubicBezTo>
                    <a:cubicBezTo>
                      <a:pt x="43558" y="246953"/>
                      <a:pt x="1" y="132775"/>
                      <a:pt x="0" y="18597"/>
                    </a:cubicBezTo>
                    <a:lnTo>
                      <a:pt x="836" y="1089"/>
                    </a:lnTo>
                    <a:lnTo>
                      <a:pt x="607" y="859"/>
                    </a:lnTo>
                    <a:lnTo>
                      <a:pt x="848" y="848"/>
                    </a:lnTo>
                    <a:lnTo>
                      <a:pt x="859" y="607"/>
                    </a:lnTo>
                    <a:lnTo>
                      <a:pt x="1089" y="836"/>
                    </a:lnTo>
                    <a:lnTo>
                      <a:pt x="18597" y="0"/>
                    </a:lnTo>
                    <a:cubicBezTo>
                      <a:pt x="132775" y="0"/>
                      <a:pt x="246952" y="43557"/>
                      <a:pt x="334067" y="130672"/>
                    </a:cubicBezTo>
                    <a:cubicBezTo>
                      <a:pt x="421182" y="217787"/>
                      <a:pt x="464739" y="331964"/>
                      <a:pt x="464739" y="446142"/>
                    </a:cubicBezTo>
                    <a:lnTo>
                      <a:pt x="463903" y="463652"/>
                    </a:lnTo>
                    <a:close/>
                  </a:path>
                </a:pathLst>
              </a:custGeom>
              <a:solidFill>
                <a:schemeClr val="accent4">
                  <a:alpha val="4000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grpSp>
          <p:nvGrpSpPr>
            <p:cNvPr id="114" name="Google Shape;114;p1"/>
            <p:cNvGrpSpPr/>
            <p:nvPr/>
          </p:nvGrpSpPr>
          <p:grpSpPr>
            <a:xfrm>
              <a:off x="5341983" y="2840294"/>
              <a:ext cx="1493039" cy="1229251"/>
              <a:chOff x="4159898" y="2923279"/>
              <a:chExt cx="1493039" cy="1229251"/>
            </a:xfrm>
          </p:grpSpPr>
          <p:grpSp>
            <p:nvGrpSpPr>
              <p:cNvPr id="115" name="Google Shape;115;p1"/>
              <p:cNvGrpSpPr/>
              <p:nvPr/>
            </p:nvGrpSpPr>
            <p:grpSpPr>
              <a:xfrm rot="-8100000">
                <a:off x="4709691" y="2997313"/>
                <a:ext cx="657240" cy="1081184"/>
                <a:chOff x="4414933" y="2470620"/>
                <a:chExt cx="657240" cy="1081184"/>
              </a:xfrm>
            </p:grpSpPr>
            <p:sp>
              <p:nvSpPr>
                <p:cNvPr id="116" name="Google Shape;116;p1"/>
                <p:cNvSpPr/>
                <p:nvPr/>
              </p:nvSpPr>
              <p:spPr>
                <a:xfrm rot="-8100000">
                  <a:off x="4511184" y="2990814"/>
                  <a:ext cx="464739" cy="464739"/>
                </a:xfrm>
                <a:custGeom>
                  <a:rect b="b" l="l" r="r" t="t"/>
                  <a:pathLst>
                    <a:path extrusionOk="0" h="464739" w="464739">
                      <a:moveTo>
                        <a:pt x="464132" y="463881"/>
                      </a:moveTo>
                      <a:lnTo>
                        <a:pt x="463891" y="463892"/>
                      </a:lnTo>
                      <a:lnTo>
                        <a:pt x="463880" y="464132"/>
                      </a:lnTo>
                      <a:lnTo>
                        <a:pt x="463651" y="463904"/>
                      </a:lnTo>
                      <a:lnTo>
                        <a:pt x="446142" y="464739"/>
                      </a:lnTo>
                      <a:cubicBezTo>
                        <a:pt x="331965" y="464739"/>
                        <a:pt x="217787" y="421182"/>
                        <a:pt x="130673" y="334067"/>
                      </a:cubicBezTo>
                      <a:cubicBezTo>
                        <a:pt x="43558" y="246953"/>
                        <a:pt x="1" y="132775"/>
                        <a:pt x="0" y="18597"/>
                      </a:cubicBezTo>
                      <a:lnTo>
                        <a:pt x="836" y="1089"/>
                      </a:lnTo>
                      <a:lnTo>
                        <a:pt x="607" y="859"/>
                      </a:lnTo>
                      <a:lnTo>
                        <a:pt x="848" y="848"/>
                      </a:lnTo>
                      <a:lnTo>
                        <a:pt x="859" y="607"/>
                      </a:lnTo>
                      <a:lnTo>
                        <a:pt x="1089" y="836"/>
                      </a:lnTo>
                      <a:lnTo>
                        <a:pt x="18597" y="0"/>
                      </a:lnTo>
                      <a:cubicBezTo>
                        <a:pt x="132775" y="0"/>
                        <a:pt x="246952" y="43557"/>
                        <a:pt x="334067" y="130672"/>
                      </a:cubicBezTo>
                      <a:cubicBezTo>
                        <a:pt x="421182" y="217787"/>
                        <a:pt x="464739" y="331964"/>
                        <a:pt x="464739" y="446142"/>
                      </a:cubicBezTo>
                      <a:lnTo>
                        <a:pt x="463903" y="463652"/>
                      </a:lnTo>
                      <a:close/>
                    </a:path>
                  </a:pathLst>
                </a:custGeom>
                <a:no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cxnSp>
              <p:nvCxnSpPr>
                <p:cNvPr id="117" name="Google Shape;117;p1"/>
                <p:cNvCxnSpPr/>
                <p:nvPr/>
              </p:nvCxnSpPr>
              <p:spPr>
                <a:xfrm rot="10800000">
                  <a:off x="4742369" y="2470620"/>
                  <a:ext cx="0" cy="1080000"/>
                </a:xfrm>
                <a:prstGeom prst="straightConnector1">
                  <a:avLst/>
                </a:prstGeom>
                <a:noFill/>
                <a:ln cap="flat" cmpd="sng" w="12700">
                  <a:solidFill>
                    <a:schemeClr val="lt1"/>
                  </a:solidFill>
                  <a:prstDash val="solid"/>
                  <a:round/>
                  <a:headEnd len="sm" w="sm" type="none"/>
                  <a:tailEnd len="sm" w="sm" type="none"/>
                </a:ln>
              </p:spPr>
            </p:cxnSp>
          </p:grpSp>
          <p:grpSp>
            <p:nvGrpSpPr>
              <p:cNvPr id="118" name="Google Shape;118;p1"/>
              <p:cNvGrpSpPr/>
              <p:nvPr/>
            </p:nvGrpSpPr>
            <p:grpSpPr>
              <a:xfrm flipH="1" rot="8100000">
                <a:off x="4445903" y="2997313"/>
                <a:ext cx="657240" cy="1081184"/>
                <a:chOff x="4414933" y="2470620"/>
                <a:chExt cx="657240" cy="1081184"/>
              </a:xfrm>
            </p:grpSpPr>
            <p:sp>
              <p:nvSpPr>
                <p:cNvPr id="119" name="Google Shape;119;p1"/>
                <p:cNvSpPr/>
                <p:nvPr/>
              </p:nvSpPr>
              <p:spPr>
                <a:xfrm rot="-8100000">
                  <a:off x="4511184" y="2990814"/>
                  <a:ext cx="464739" cy="464739"/>
                </a:xfrm>
                <a:custGeom>
                  <a:rect b="b" l="l" r="r" t="t"/>
                  <a:pathLst>
                    <a:path extrusionOk="0" h="464739" w="464739">
                      <a:moveTo>
                        <a:pt x="464132" y="463881"/>
                      </a:moveTo>
                      <a:lnTo>
                        <a:pt x="463891" y="463892"/>
                      </a:lnTo>
                      <a:lnTo>
                        <a:pt x="463880" y="464132"/>
                      </a:lnTo>
                      <a:lnTo>
                        <a:pt x="463651" y="463904"/>
                      </a:lnTo>
                      <a:lnTo>
                        <a:pt x="446142" y="464739"/>
                      </a:lnTo>
                      <a:cubicBezTo>
                        <a:pt x="331965" y="464739"/>
                        <a:pt x="217787" y="421182"/>
                        <a:pt x="130673" y="334067"/>
                      </a:cubicBezTo>
                      <a:cubicBezTo>
                        <a:pt x="43558" y="246953"/>
                        <a:pt x="1" y="132775"/>
                        <a:pt x="0" y="18597"/>
                      </a:cubicBezTo>
                      <a:lnTo>
                        <a:pt x="836" y="1089"/>
                      </a:lnTo>
                      <a:lnTo>
                        <a:pt x="607" y="859"/>
                      </a:lnTo>
                      <a:lnTo>
                        <a:pt x="848" y="848"/>
                      </a:lnTo>
                      <a:lnTo>
                        <a:pt x="859" y="607"/>
                      </a:lnTo>
                      <a:lnTo>
                        <a:pt x="1089" y="836"/>
                      </a:lnTo>
                      <a:lnTo>
                        <a:pt x="18597" y="0"/>
                      </a:lnTo>
                      <a:cubicBezTo>
                        <a:pt x="132775" y="0"/>
                        <a:pt x="246952" y="43557"/>
                        <a:pt x="334067" y="130672"/>
                      </a:cubicBezTo>
                      <a:cubicBezTo>
                        <a:pt x="421182" y="217787"/>
                        <a:pt x="464739" y="331964"/>
                        <a:pt x="464739" y="446142"/>
                      </a:cubicBezTo>
                      <a:lnTo>
                        <a:pt x="463903" y="463652"/>
                      </a:lnTo>
                      <a:close/>
                    </a:path>
                  </a:pathLst>
                </a:custGeom>
                <a:no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cxnSp>
              <p:nvCxnSpPr>
                <p:cNvPr id="120" name="Google Shape;120;p1"/>
                <p:cNvCxnSpPr/>
                <p:nvPr/>
              </p:nvCxnSpPr>
              <p:spPr>
                <a:xfrm rot="10800000">
                  <a:off x="4742369" y="2470620"/>
                  <a:ext cx="0" cy="1080000"/>
                </a:xfrm>
                <a:prstGeom prst="straightConnector1">
                  <a:avLst/>
                </a:prstGeom>
                <a:noFill/>
                <a:ln cap="flat" cmpd="sng" w="12700">
                  <a:solidFill>
                    <a:schemeClr val="lt1"/>
                  </a:solidFill>
                  <a:prstDash val="solid"/>
                  <a:round/>
                  <a:headEnd len="sm" w="sm" type="none"/>
                  <a:tailEnd len="sm" w="sm" type="none"/>
                </a:ln>
              </p:spPr>
            </p:cxnSp>
          </p:grpSp>
        </p:grpSp>
      </p:grpSp>
      <p:sp>
        <p:nvSpPr>
          <p:cNvPr id="121" name="Google Shape;121;p1"/>
          <p:cNvSpPr/>
          <p:nvPr/>
        </p:nvSpPr>
        <p:spPr>
          <a:xfrm>
            <a:off x="6654794" y="0"/>
            <a:ext cx="5537206" cy="6858000"/>
          </a:xfrm>
          <a:prstGeom prst="rect">
            <a:avLst/>
          </a:prstGeom>
          <a:solidFill>
            <a:schemeClr val="dk1">
              <a:alpha val="2000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pic>
        <p:nvPicPr>
          <p:cNvPr descr="A small animal climbing a tree&#10;&#10;Description automatically generated" id="122" name="Google Shape;122;p1"/>
          <p:cNvPicPr preferRelativeResize="0"/>
          <p:nvPr/>
        </p:nvPicPr>
        <p:blipFill rotWithShape="1">
          <a:blip r:embed="rId3">
            <a:alphaModFix/>
          </a:blip>
          <a:srcRect b="0" l="0" r="0" t="0"/>
          <a:stretch/>
        </p:blipFill>
        <p:spPr>
          <a:xfrm>
            <a:off x="7137800" y="0"/>
            <a:ext cx="4571193" cy="68580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81D15"/>
        </a:solidFill>
      </p:bgPr>
    </p:bg>
    <p:spTree>
      <p:nvGrpSpPr>
        <p:cNvPr id="299" name="Shape 299"/>
        <p:cNvGrpSpPr/>
        <p:nvPr/>
      </p:nvGrpSpPr>
      <p:grpSpPr>
        <a:xfrm>
          <a:off x="0" y="0"/>
          <a:ext cx="0" cy="0"/>
          <a:chOff x="0" y="0"/>
          <a:chExt cx="0" cy="0"/>
        </a:xfrm>
      </p:grpSpPr>
      <p:sp>
        <p:nvSpPr>
          <p:cNvPr id="300" name="Google Shape;300;g2029caec57a_0_0"/>
          <p:cNvSpPr txBox="1"/>
          <p:nvPr>
            <p:ph type="title"/>
          </p:nvPr>
        </p:nvSpPr>
        <p:spPr>
          <a:xfrm>
            <a:off x="4984750" y="1011237"/>
            <a:ext cx="6120000" cy="860400"/>
          </a:xfrm>
          <a:prstGeom prst="rect">
            <a:avLst/>
          </a:prstGeom>
          <a:noFill/>
          <a:ln>
            <a:noFill/>
          </a:ln>
        </p:spPr>
        <p:txBody>
          <a:bodyPr anchorCtr="0" anchor="b" bIns="0" lIns="0" spcFirstLastPara="1" rIns="0" wrap="square" tIns="0">
            <a:normAutofit/>
          </a:bodyPr>
          <a:lstStyle/>
          <a:p>
            <a:pPr indent="0" lvl="0" marL="0" rtl="0" algn="ctr">
              <a:lnSpc>
                <a:spcPct val="100000"/>
              </a:lnSpc>
              <a:spcBef>
                <a:spcPts val="0"/>
              </a:spcBef>
              <a:spcAft>
                <a:spcPts val="0"/>
              </a:spcAft>
              <a:buClr>
                <a:schemeClr val="lt1"/>
              </a:buClr>
              <a:buSzPts val="4800"/>
              <a:buFont typeface="Rockwell"/>
              <a:buNone/>
            </a:pPr>
            <a:r>
              <a:rPr lang="en-US" sz="4800"/>
              <a:t>More Statistics</a:t>
            </a:r>
            <a:endParaRPr/>
          </a:p>
        </p:txBody>
      </p:sp>
      <p:pic>
        <p:nvPicPr>
          <p:cNvPr id="301" name="Google Shape;301;g2029caec57a_0_0"/>
          <p:cNvPicPr preferRelativeResize="0"/>
          <p:nvPr/>
        </p:nvPicPr>
        <p:blipFill rotWithShape="1">
          <a:blip r:embed="rId3">
            <a:alphaModFix/>
          </a:blip>
          <a:srcRect b="0" l="7683" r="7692" t="0"/>
          <a:stretch/>
        </p:blipFill>
        <p:spPr>
          <a:xfrm>
            <a:off x="0" y="10"/>
            <a:ext cx="3870971" cy="6857992"/>
          </a:xfrm>
          <a:prstGeom prst="rect">
            <a:avLst/>
          </a:prstGeom>
          <a:noFill/>
          <a:ln>
            <a:noFill/>
          </a:ln>
        </p:spPr>
      </p:pic>
      <p:cxnSp>
        <p:nvCxnSpPr>
          <p:cNvPr id="302" name="Google Shape;302;g2029caec57a_0_0"/>
          <p:cNvCxnSpPr/>
          <p:nvPr/>
        </p:nvCxnSpPr>
        <p:spPr>
          <a:xfrm>
            <a:off x="7774750" y="2310207"/>
            <a:ext cx="540000" cy="0"/>
          </a:xfrm>
          <a:prstGeom prst="straightConnector1">
            <a:avLst/>
          </a:prstGeom>
          <a:noFill/>
          <a:ln cap="flat" cmpd="sng" w="10150">
            <a:solidFill>
              <a:schemeClr val="lt1"/>
            </a:solidFill>
            <a:prstDash val="solid"/>
            <a:round/>
            <a:headEnd len="sm" w="sm" type="none"/>
            <a:tailEnd len="sm" w="sm" type="none"/>
          </a:ln>
        </p:spPr>
      </p:cxnSp>
      <p:sp>
        <p:nvSpPr>
          <p:cNvPr id="303" name="Google Shape;303;g2029caec57a_0_0"/>
          <p:cNvSpPr txBox="1"/>
          <p:nvPr>
            <p:ph idx="1" type="body"/>
          </p:nvPr>
        </p:nvSpPr>
        <p:spPr>
          <a:xfrm>
            <a:off x="4984750" y="2742974"/>
            <a:ext cx="6121500" cy="3609600"/>
          </a:xfrm>
          <a:prstGeom prst="rect">
            <a:avLst/>
          </a:prstGeom>
          <a:noFill/>
          <a:ln>
            <a:noFill/>
          </a:ln>
        </p:spPr>
        <p:txBody>
          <a:bodyPr anchorCtr="0" anchor="t" bIns="0" lIns="0" spcFirstLastPara="1" rIns="0" wrap="square" tIns="0">
            <a:normAutofit/>
          </a:bodyPr>
          <a:lstStyle/>
          <a:p>
            <a:pPr indent="0" lvl="0" marL="0" rtl="0" algn="l">
              <a:spcBef>
                <a:spcPts val="0"/>
              </a:spcBef>
              <a:spcAft>
                <a:spcPts val="0"/>
              </a:spcAft>
              <a:buNone/>
            </a:pPr>
            <a:br>
              <a:rPr lang="en-US" sz="2800"/>
            </a:br>
            <a:r>
              <a:rPr lang="en-US" sz="2800"/>
              <a:t>For improvement -&gt; we could change span size or how we count neutral, look at bias per culture, collect more data from more stories</a:t>
            </a:r>
            <a:endParaRPr sz="2800"/>
          </a:p>
          <a:p>
            <a:pPr indent="0" lvl="0" marL="0" rtl="0" algn="l">
              <a:lnSpc>
                <a:spcPct val="125000"/>
              </a:lnSpc>
              <a:spcBef>
                <a:spcPts val="0"/>
              </a:spcBef>
              <a:spcAft>
                <a:spcPts val="0"/>
              </a:spcAft>
              <a:buNone/>
            </a:pPr>
            <a:br>
              <a:rPr lang="en-US"/>
            </a:b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81D15"/>
        </a:solidFill>
      </p:bgPr>
    </p:bg>
    <p:spTree>
      <p:nvGrpSpPr>
        <p:cNvPr id="307" name="Shape 307"/>
        <p:cNvGrpSpPr/>
        <p:nvPr/>
      </p:nvGrpSpPr>
      <p:grpSpPr>
        <a:xfrm>
          <a:off x="0" y="0"/>
          <a:ext cx="0" cy="0"/>
          <a:chOff x="0" y="0"/>
          <a:chExt cx="0" cy="0"/>
        </a:xfrm>
      </p:grpSpPr>
      <p:sp>
        <p:nvSpPr>
          <p:cNvPr id="308" name="Google Shape;308;g2db1ed33081_0_1"/>
          <p:cNvSpPr/>
          <p:nvPr/>
        </p:nvSpPr>
        <p:spPr>
          <a:xfrm>
            <a:off x="0" y="0"/>
            <a:ext cx="12192000" cy="6858000"/>
          </a:xfrm>
          <a:prstGeom prst="rect">
            <a:avLst/>
          </a:prstGeom>
          <a:solidFill>
            <a:srgbClr val="181D1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309" name="Google Shape;309;g2db1ed33081_0_1"/>
          <p:cNvSpPr txBox="1"/>
          <p:nvPr>
            <p:ph type="title"/>
          </p:nvPr>
        </p:nvSpPr>
        <p:spPr>
          <a:xfrm>
            <a:off x="540988" y="540033"/>
            <a:ext cx="3885000" cy="1331700"/>
          </a:xfrm>
          <a:prstGeom prst="rect">
            <a:avLst/>
          </a:prstGeom>
          <a:noFill/>
          <a:ln>
            <a:noFill/>
          </a:ln>
        </p:spPr>
        <p:txBody>
          <a:bodyPr anchorCtr="0" anchor="b" bIns="0" lIns="0" spcFirstLastPara="1" rIns="0" wrap="square" tIns="0">
            <a:normAutofit/>
          </a:bodyPr>
          <a:lstStyle/>
          <a:p>
            <a:pPr indent="0" lvl="0" marL="0" rtl="0" algn="ctr">
              <a:spcBef>
                <a:spcPts val="0"/>
              </a:spcBef>
              <a:spcAft>
                <a:spcPts val="0"/>
              </a:spcAft>
              <a:buClr>
                <a:schemeClr val="lt1"/>
              </a:buClr>
              <a:buSzPts val="2800"/>
              <a:buFont typeface="Rockwell"/>
              <a:buNone/>
            </a:pPr>
            <a:r>
              <a:rPr lang="en-US" sz="4000"/>
              <a:t>Adjudication</a:t>
            </a:r>
            <a:endParaRPr sz="3200"/>
          </a:p>
        </p:txBody>
      </p:sp>
      <p:cxnSp>
        <p:nvCxnSpPr>
          <p:cNvPr id="310" name="Google Shape;310;g2db1ed33081_0_1"/>
          <p:cNvCxnSpPr/>
          <p:nvPr/>
        </p:nvCxnSpPr>
        <p:spPr>
          <a:xfrm>
            <a:off x="2213469" y="2310207"/>
            <a:ext cx="540000" cy="0"/>
          </a:xfrm>
          <a:prstGeom prst="straightConnector1">
            <a:avLst/>
          </a:prstGeom>
          <a:noFill/>
          <a:ln cap="flat" cmpd="sng" w="12700">
            <a:solidFill>
              <a:schemeClr val="lt1"/>
            </a:solidFill>
            <a:prstDash val="solid"/>
            <a:round/>
            <a:headEnd len="sm" w="sm" type="none"/>
            <a:tailEnd len="sm" w="sm" type="none"/>
          </a:ln>
        </p:spPr>
      </p:cxnSp>
      <p:sp>
        <p:nvSpPr>
          <p:cNvPr id="311" name="Google Shape;311;g2db1ed33081_0_1"/>
          <p:cNvSpPr txBox="1"/>
          <p:nvPr>
            <p:ph idx="1" type="body"/>
          </p:nvPr>
        </p:nvSpPr>
        <p:spPr>
          <a:xfrm>
            <a:off x="124975" y="2759075"/>
            <a:ext cx="4804800" cy="3906300"/>
          </a:xfrm>
          <a:prstGeom prst="rect">
            <a:avLst/>
          </a:prstGeom>
          <a:noFill/>
          <a:ln>
            <a:noFill/>
          </a:ln>
        </p:spPr>
        <p:txBody>
          <a:bodyPr anchorCtr="0" anchor="t" bIns="0" lIns="0" spcFirstLastPara="1" rIns="0" wrap="square" tIns="0">
            <a:normAutofit fontScale="25000"/>
          </a:bodyPr>
          <a:lstStyle/>
          <a:p>
            <a:pPr indent="-259560" lvl="0" marL="360000" rtl="0" algn="l">
              <a:spcBef>
                <a:spcPts val="1000"/>
              </a:spcBef>
              <a:spcAft>
                <a:spcPts val="0"/>
              </a:spcAft>
              <a:buSzPct val="100000"/>
              <a:buChar char="·"/>
            </a:pPr>
            <a:r>
              <a:rPr lang="en-US" sz="6473"/>
              <a:t>Pick an annotator for a template for the gold data</a:t>
            </a:r>
            <a:endParaRPr sz="6473"/>
          </a:p>
          <a:p>
            <a:pPr indent="-228600" lvl="1" marL="914400" rtl="0" algn="l">
              <a:spcBef>
                <a:spcPts val="1000"/>
              </a:spcBef>
              <a:spcAft>
                <a:spcPts val="0"/>
              </a:spcAft>
              <a:buSzPct val="100000"/>
              <a:buNone/>
            </a:pPr>
            <a:r>
              <a:rPr lang="en-US" sz="6473"/>
              <a:t>Who annotated more tags total?</a:t>
            </a:r>
            <a:endParaRPr sz="6473"/>
          </a:p>
          <a:p>
            <a:pPr indent="-228600" lvl="1" marL="914400" rtl="0" algn="l">
              <a:spcBef>
                <a:spcPts val="1000"/>
              </a:spcBef>
              <a:spcAft>
                <a:spcPts val="0"/>
              </a:spcAft>
              <a:buSzPct val="100000"/>
              <a:buNone/>
            </a:pPr>
            <a:r>
              <a:rPr lang="en-US" sz="6473"/>
              <a:t>Who tended to pick better tags to label with attributes?</a:t>
            </a:r>
            <a:endParaRPr sz="6473"/>
          </a:p>
          <a:p>
            <a:pPr indent="-259560" lvl="0" marL="360000" rtl="0" algn="l">
              <a:spcBef>
                <a:spcPts val="1000"/>
              </a:spcBef>
              <a:spcAft>
                <a:spcPts val="0"/>
              </a:spcAft>
              <a:buSzPct val="100000"/>
              <a:buChar char="·"/>
            </a:pPr>
            <a:r>
              <a:rPr lang="en-US" sz="6473"/>
              <a:t>Default to one annotator if the other skipped it</a:t>
            </a:r>
            <a:endParaRPr sz="6473"/>
          </a:p>
          <a:p>
            <a:pPr indent="-259560" lvl="0" marL="360000" rtl="0" algn="l">
              <a:spcBef>
                <a:spcPts val="1000"/>
              </a:spcBef>
              <a:spcAft>
                <a:spcPts val="0"/>
              </a:spcAft>
              <a:buSzPct val="100000"/>
              <a:buChar char="·"/>
            </a:pPr>
            <a:r>
              <a:rPr lang="en-US" sz="6473"/>
              <a:t>Resolve other annotator disagreements ourselves, reviewing the guidelines</a:t>
            </a:r>
            <a:endParaRPr sz="6473"/>
          </a:p>
          <a:p>
            <a:pPr indent="-233000" lvl="0" marL="360000" rtl="0" algn="l">
              <a:lnSpc>
                <a:spcPct val="125000"/>
              </a:lnSpc>
              <a:spcBef>
                <a:spcPts val="1000"/>
              </a:spcBef>
              <a:spcAft>
                <a:spcPts val="0"/>
              </a:spcAft>
              <a:buSzPct val="100000"/>
              <a:buNone/>
            </a:pPr>
            <a:r>
              <a:t/>
            </a:r>
            <a:endParaRPr/>
          </a:p>
          <a:p>
            <a:pPr indent="-233000" lvl="0" marL="360000" rtl="0" algn="l">
              <a:lnSpc>
                <a:spcPct val="125000"/>
              </a:lnSpc>
              <a:spcBef>
                <a:spcPts val="1000"/>
              </a:spcBef>
              <a:spcAft>
                <a:spcPts val="0"/>
              </a:spcAft>
              <a:buSzPct val="100000"/>
              <a:buNone/>
            </a:pPr>
            <a:r>
              <a:t/>
            </a:r>
            <a:endParaRPr/>
          </a:p>
        </p:txBody>
      </p:sp>
      <p:sp>
        <p:nvSpPr>
          <p:cNvPr id="312" name="Google Shape;312;g2db1ed33081_0_1"/>
          <p:cNvSpPr/>
          <p:nvPr/>
        </p:nvSpPr>
        <p:spPr>
          <a:xfrm>
            <a:off x="4986337" y="0"/>
            <a:ext cx="7205700" cy="6858000"/>
          </a:xfrm>
          <a:prstGeom prst="rect">
            <a:avLst/>
          </a:prstGeom>
          <a:solidFill>
            <a:schemeClr val="dk1">
              <a:alpha val="2000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pic>
        <p:nvPicPr>
          <p:cNvPr id="313" name="Google Shape;313;g2db1ed33081_0_1"/>
          <p:cNvPicPr preferRelativeResize="0"/>
          <p:nvPr/>
        </p:nvPicPr>
        <p:blipFill rotWithShape="1">
          <a:blip r:embed="rId3">
            <a:alphaModFix/>
          </a:blip>
          <a:srcRect b="6447" l="3201" r="2092" t="2361"/>
          <a:stretch/>
        </p:blipFill>
        <p:spPr>
          <a:xfrm>
            <a:off x="6618925" y="2403450"/>
            <a:ext cx="4089625" cy="1963025"/>
          </a:xfrm>
          <a:prstGeom prst="rect">
            <a:avLst/>
          </a:prstGeom>
          <a:noFill/>
          <a:ln>
            <a:noFill/>
          </a:ln>
        </p:spPr>
      </p:pic>
      <p:sp>
        <p:nvSpPr>
          <p:cNvPr id="314" name="Google Shape;314;g2db1ed33081_0_1"/>
          <p:cNvSpPr txBox="1"/>
          <p:nvPr/>
        </p:nvSpPr>
        <p:spPr>
          <a:xfrm>
            <a:off x="6618925" y="3465350"/>
            <a:ext cx="1742700" cy="45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500">
                <a:solidFill>
                  <a:srgbClr val="181D15"/>
                </a:solidFill>
                <a:highlight>
                  <a:srgbClr val="FFFFFF"/>
                </a:highlight>
              </a:rPr>
              <a:t>Japanese</a:t>
            </a:r>
            <a:endParaRPr sz="1500">
              <a:solidFill>
                <a:srgbClr val="181D15"/>
              </a:solidFill>
              <a:highlight>
                <a:srgbClr val="FFFFFF"/>
              </a:highlight>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g2db10833259_0_272"/>
          <p:cNvSpPr/>
          <p:nvPr/>
        </p:nvSpPr>
        <p:spPr>
          <a:xfrm>
            <a:off x="0" y="0"/>
            <a:ext cx="12192000" cy="6858000"/>
          </a:xfrm>
          <a:prstGeom prst="rect">
            <a:avLst/>
          </a:prstGeom>
          <a:solidFill>
            <a:srgbClr val="181D1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320" name="Google Shape;320;g2db10833259_0_272"/>
          <p:cNvSpPr/>
          <p:nvPr/>
        </p:nvSpPr>
        <p:spPr>
          <a:xfrm rot="-8100000">
            <a:off x="1057983" y="182507"/>
            <a:ext cx="2288880" cy="3234724"/>
          </a:xfrm>
          <a:custGeom>
            <a:rect b="b" l="l" r="r" t="t"/>
            <a:pathLst>
              <a:path extrusionOk="0" h="3232926" w="2287608">
                <a:moveTo>
                  <a:pt x="1143804" y="1916209"/>
                </a:moveTo>
                <a:lnTo>
                  <a:pt x="1140311" y="1919384"/>
                </a:lnTo>
                <a:lnTo>
                  <a:pt x="1136818" y="1916209"/>
                </a:lnTo>
                <a:lnTo>
                  <a:pt x="1136818" y="1922559"/>
                </a:lnTo>
                <a:lnTo>
                  <a:pt x="1117018" y="1940554"/>
                </a:lnTo>
                <a:cubicBezTo>
                  <a:pt x="954760" y="2102813"/>
                  <a:pt x="854401" y="2326970"/>
                  <a:pt x="854401" y="2574568"/>
                </a:cubicBezTo>
                <a:cubicBezTo>
                  <a:pt x="854401" y="2822165"/>
                  <a:pt x="954760" y="3046323"/>
                  <a:pt x="1117018" y="3208581"/>
                </a:cubicBezTo>
                <a:lnTo>
                  <a:pt x="1136818" y="3226577"/>
                </a:lnTo>
                <a:lnTo>
                  <a:pt x="1136818" y="3232926"/>
                </a:lnTo>
                <a:lnTo>
                  <a:pt x="1140311" y="3229751"/>
                </a:lnTo>
                <a:lnTo>
                  <a:pt x="1143804" y="3232926"/>
                </a:lnTo>
                <a:lnTo>
                  <a:pt x="1143804" y="3226577"/>
                </a:lnTo>
                <a:lnTo>
                  <a:pt x="1163604" y="3208581"/>
                </a:lnTo>
                <a:cubicBezTo>
                  <a:pt x="1325862" y="3046323"/>
                  <a:pt x="1426221" y="2822165"/>
                  <a:pt x="1426221" y="2574567"/>
                </a:cubicBezTo>
                <a:cubicBezTo>
                  <a:pt x="1426221" y="2326970"/>
                  <a:pt x="1325862" y="2102812"/>
                  <a:pt x="1163604" y="1940554"/>
                </a:cubicBezTo>
                <a:lnTo>
                  <a:pt x="1143804" y="1922558"/>
                </a:lnTo>
                <a:close/>
                <a:moveTo>
                  <a:pt x="1140312" y="1494239"/>
                </a:moveTo>
                <a:lnTo>
                  <a:pt x="1134813" y="1497413"/>
                </a:lnTo>
                <a:lnTo>
                  <a:pt x="1109328" y="1489264"/>
                </a:lnTo>
                <a:cubicBezTo>
                  <a:pt x="887680" y="1429874"/>
                  <a:pt x="643374" y="1455039"/>
                  <a:pt x="428947" y="1578838"/>
                </a:cubicBezTo>
                <a:cubicBezTo>
                  <a:pt x="214522" y="1702637"/>
                  <a:pt x="70575" y="1901629"/>
                  <a:pt x="11185" y="2123278"/>
                </a:cubicBezTo>
                <a:lnTo>
                  <a:pt x="5499" y="2149423"/>
                </a:lnTo>
                <a:lnTo>
                  <a:pt x="0" y="2152597"/>
                </a:lnTo>
                <a:lnTo>
                  <a:pt x="4497" y="2154035"/>
                </a:lnTo>
                <a:lnTo>
                  <a:pt x="3493" y="2158648"/>
                </a:lnTo>
                <a:lnTo>
                  <a:pt x="8992" y="2155473"/>
                </a:lnTo>
                <a:lnTo>
                  <a:pt x="34477" y="2163622"/>
                </a:lnTo>
                <a:cubicBezTo>
                  <a:pt x="117596" y="2185894"/>
                  <a:pt x="203900" y="2196274"/>
                  <a:pt x="290620" y="2194022"/>
                </a:cubicBezTo>
                <a:cubicBezTo>
                  <a:pt x="435153" y="2190268"/>
                  <a:pt x="580841" y="2151423"/>
                  <a:pt x="714858" y="2074049"/>
                </a:cubicBezTo>
                <a:cubicBezTo>
                  <a:pt x="929283" y="1950250"/>
                  <a:pt x="1073230" y="1751258"/>
                  <a:pt x="1132621" y="1529609"/>
                </a:cubicBezTo>
                <a:lnTo>
                  <a:pt x="1138305" y="1503464"/>
                </a:lnTo>
                <a:lnTo>
                  <a:pt x="1143804" y="1500289"/>
                </a:lnTo>
                <a:lnTo>
                  <a:pt x="1139308" y="1498852"/>
                </a:lnTo>
                <a:close/>
                <a:moveTo>
                  <a:pt x="2069415" y="1747063"/>
                </a:moveTo>
                <a:cubicBezTo>
                  <a:pt x="2009570" y="1682261"/>
                  <a:pt x="1939071" y="1625262"/>
                  <a:pt x="1858661" y="1578837"/>
                </a:cubicBezTo>
                <a:cubicBezTo>
                  <a:pt x="1644235" y="1455038"/>
                  <a:pt x="1399929" y="1429873"/>
                  <a:pt x="1178281" y="1489263"/>
                </a:cubicBezTo>
                <a:lnTo>
                  <a:pt x="1152796" y="1497412"/>
                </a:lnTo>
                <a:lnTo>
                  <a:pt x="1147297" y="1494238"/>
                </a:lnTo>
                <a:lnTo>
                  <a:pt x="1148300" y="1498851"/>
                </a:lnTo>
                <a:lnTo>
                  <a:pt x="1143804" y="1500288"/>
                </a:lnTo>
                <a:lnTo>
                  <a:pt x="1149304" y="1503463"/>
                </a:lnTo>
                <a:lnTo>
                  <a:pt x="1154988" y="1529608"/>
                </a:lnTo>
                <a:cubicBezTo>
                  <a:pt x="1214379" y="1751257"/>
                  <a:pt x="1358325" y="1950249"/>
                  <a:pt x="1572751" y="2074048"/>
                </a:cubicBezTo>
                <a:cubicBezTo>
                  <a:pt x="1706767" y="2151422"/>
                  <a:pt x="1852455" y="2190267"/>
                  <a:pt x="1996989" y="2194021"/>
                </a:cubicBezTo>
                <a:cubicBezTo>
                  <a:pt x="2083709" y="2196273"/>
                  <a:pt x="2170013" y="2185893"/>
                  <a:pt x="2253131" y="2163621"/>
                </a:cubicBezTo>
                <a:lnTo>
                  <a:pt x="2278616" y="2155472"/>
                </a:lnTo>
                <a:lnTo>
                  <a:pt x="2284115" y="2158647"/>
                </a:lnTo>
                <a:lnTo>
                  <a:pt x="2283112" y="2154034"/>
                </a:lnTo>
                <a:lnTo>
                  <a:pt x="2287608" y="2152596"/>
                </a:lnTo>
                <a:lnTo>
                  <a:pt x="2282109" y="2149422"/>
                </a:lnTo>
                <a:lnTo>
                  <a:pt x="2276424" y="2123277"/>
                </a:lnTo>
                <a:cubicBezTo>
                  <a:pt x="2239306" y="1984747"/>
                  <a:pt x="2169157" y="1855067"/>
                  <a:pt x="2069415" y="1747063"/>
                </a:cubicBezTo>
                <a:close/>
                <a:moveTo>
                  <a:pt x="1140311" y="779689"/>
                </a:moveTo>
                <a:lnTo>
                  <a:pt x="1134812" y="782863"/>
                </a:lnTo>
                <a:lnTo>
                  <a:pt x="1109328" y="774714"/>
                </a:lnTo>
                <a:cubicBezTo>
                  <a:pt x="887679" y="715324"/>
                  <a:pt x="643374" y="740489"/>
                  <a:pt x="428947" y="864288"/>
                </a:cubicBezTo>
                <a:cubicBezTo>
                  <a:pt x="214522" y="988087"/>
                  <a:pt x="70575" y="1187079"/>
                  <a:pt x="11185" y="1408728"/>
                </a:cubicBezTo>
                <a:lnTo>
                  <a:pt x="5499" y="1434873"/>
                </a:lnTo>
                <a:lnTo>
                  <a:pt x="0" y="1438047"/>
                </a:lnTo>
                <a:lnTo>
                  <a:pt x="4497" y="1439485"/>
                </a:lnTo>
                <a:lnTo>
                  <a:pt x="3493" y="1444098"/>
                </a:lnTo>
                <a:lnTo>
                  <a:pt x="8992" y="1440923"/>
                </a:lnTo>
                <a:lnTo>
                  <a:pt x="34477" y="1449072"/>
                </a:lnTo>
                <a:cubicBezTo>
                  <a:pt x="117595" y="1471344"/>
                  <a:pt x="203900" y="1481724"/>
                  <a:pt x="290620" y="1479472"/>
                </a:cubicBezTo>
                <a:cubicBezTo>
                  <a:pt x="435154" y="1475718"/>
                  <a:pt x="580841" y="1436873"/>
                  <a:pt x="714858" y="1359499"/>
                </a:cubicBezTo>
                <a:cubicBezTo>
                  <a:pt x="929284" y="1235700"/>
                  <a:pt x="1073229" y="1036708"/>
                  <a:pt x="1132621" y="815059"/>
                </a:cubicBezTo>
                <a:lnTo>
                  <a:pt x="1138305" y="788914"/>
                </a:lnTo>
                <a:lnTo>
                  <a:pt x="1143805" y="785739"/>
                </a:lnTo>
                <a:lnTo>
                  <a:pt x="1139308" y="784302"/>
                </a:lnTo>
                <a:close/>
                <a:moveTo>
                  <a:pt x="2069415" y="1032514"/>
                </a:moveTo>
                <a:cubicBezTo>
                  <a:pt x="2009570" y="967712"/>
                  <a:pt x="1939071" y="910714"/>
                  <a:pt x="1858661" y="864289"/>
                </a:cubicBezTo>
                <a:cubicBezTo>
                  <a:pt x="1644235" y="740490"/>
                  <a:pt x="1399929" y="715325"/>
                  <a:pt x="1178281" y="774715"/>
                </a:cubicBezTo>
                <a:lnTo>
                  <a:pt x="1152796" y="782864"/>
                </a:lnTo>
                <a:lnTo>
                  <a:pt x="1147297" y="779690"/>
                </a:lnTo>
                <a:lnTo>
                  <a:pt x="1148300" y="784303"/>
                </a:lnTo>
                <a:lnTo>
                  <a:pt x="1143804" y="785740"/>
                </a:lnTo>
                <a:lnTo>
                  <a:pt x="1149304" y="788915"/>
                </a:lnTo>
                <a:lnTo>
                  <a:pt x="1154988" y="815060"/>
                </a:lnTo>
                <a:cubicBezTo>
                  <a:pt x="1214379" y="1036709"/>
                  <a:pt x="1358325" y="1235701"/>
                  <a:pt x="1572751" y="1359500"/>
                </a:cubicBezTo>
                <a:cubicBezTo>
                  <a:pt x="1706767" y="1436874"/>
                  <a:pt x="1852455" y="1475719"/>
                  <a:pt x="1996989" y="1479473"/>
                </a:cubicBezTo>
                <a:cubicBezTo>
                  <a:pt x="2083709" y="1481725"/>
                  <a:pt x="2170013" y="1471345"/>
                  <a:pt x="2253131" y="1449073"/>
                </a:cubicBezTo>
                <a:lnTo>
                  <a:pt x="2278616" y="1440924"/>
                </a:lnTo>
                <a:lnTo>
                  <a:pt x="2284115" y="1444099"/>
                </a:lnTo>
                <a:lnTo>
                  <a:pt x="2283112" y="1439486"/>
                </a:lnTo>
                <a:lnTo>
                  <a:pt x="2287608" y="1438048"/>
                </a:lnTo>
                <a:lnTo>
                  <a:pt x="2282109" y="1434874"/>
                </a:lnTo>
                <a:lnTo>
                  <a:pt x="2276424" y="1408729"/>
                </a:lnTo>
                <a:cubicBezTo>
                  <a:pt x="2239306" y="1270198"/>
                  <a:pt x="2169157" y="1140518"/>
                  <a:pt x="2069415" y="1032514"/>
                </a:cubicBezTo>
                <a:close/>
                <a:moveTo>
                  <a:pt x="1140311" y="35676"/>
                </a:moveTo>
                <a:lnTo>
                  <a:pt x="1134812" y="38850"/>
                </a:lnTo>
                <a:lnTo>
                  <a:pt x="1109328" y="30701"/>
                </a:lnTo>
                <a:cubicBezTo>
                  <a:pt x="887679" y="-28689"/>
                  <a:pt x="643374" y="-3524"/>
                  <a:pt x="428948" y="120275"/>
                </a:cubicBezTo>
                <a:cubicBezTo>
                  <a:pt x="214521" y="244074"/>
                  <a:pt x="70575" y="443066"/>
                  <a:pt x="11185" y="664715"/>
                </a:cubicBezTo>
                <a:lnTo>
                  <a:pt x="5499" y="690860"/>
                </a:lnTo>
                <a:lnTo>
                  <a:pt x="0" y="694034"/>
                </a:lnTo>
                <a:lnTo>
                  <a:pt x="4497" y="695472"/>
                </a:lnTo>
                <a:lnTo>
                  <a:pt x="3493" y="700085"/>
                </a:lnTo>
                <a:lnTo>
                  <a:pt x="8992" y="696910"/>
                </a:lnTo>
                <a:lnTo>
                  <a:pt x="34477" y="705059"/>
                </a:lnTo>
                <a:cubicBezTo>
                  <a:pt x="117595" y="727331"/>
                  <a:pt x="203900" y="737711"/>
                  <a:pt x="290620" y="735459"/>
                </a:cubicBezTo>
                <a:cubicBezTo>
                  <a:pt x="435154" y="731705"/>
                  <a:pt x="580841" y="692860"/>
                  <a:pt x="714857" y="615486"/>
                </a:cubicBezTo>
                <a:cubicBezTo>
                  <a:pt x="929284" y="491687"/>
                  <a:pt x="1073229" y="292695"/>
                  <a:pt x="1132621" y="71046"/>
                </a:cubicBezTo>
                <a:lnTo>
                  <a:pt x="1138305" y="44901"/>
                </a:lnTo>
                <a:lnTo>
                  <a:pt x="1143805" y="41726"/>
                </a:lnTo>
                <a:lnTo>
                  <a:pt x="1139308" y="40289"/>
                </a:lnTo>
                <a:close/>
                <a:moveTo>
                  <a:pt x="2069415" y="288501"/>
                </a:moveTo>
                <a:cubicBezTo>
                  <a:pt x="2009570" y="223699"/>
                  <a:pt x="1939071" y="166700"/>
                  <a:pt x="1858661" y="120276"/>
                </a:cubicBezTo>
                <a:cubicBezTo>
                  <a:pt x="1644235" y="-3523"/>
                  <a:pt x="1399929" y="-28688"/>
                  <a:pt x="1178281" y="30702"/>
                </a:cubicBezTo>
                <a:lnTo>
                  <a:pt x="1152796" y="38850"/>
                </a:lnTo>
                <a:lnTo>
                  <a:pt x="1147297" y="35676"/>
                </a:lnTo>
                <a:lnTo>
                  <a:pt x="1148300" y="40290"/>
                </a:lnTo>
                <a:lnTo>
                  <a:pt x="1143804" y="41727"/>
                </a:lnTo>
                <a:lnTo>
                  <a:pt x="1149304" y="44901"/>
                </a:lnTo>
                <a:lnTo>
                  <a:pt x="1154988" y="71046"/>
                </a:lnTo>
                <a:cubicBezTo>
                  <a:pt x="1214379" y="292695"/>
                  <a:pt x="1358325" y="491688"/>
                  <a:pt x="1572751" y="615486"/>
                </a:cubicBezTo>
                <a:cubicBezTo>
                  <a:pt x="1706767" y="692860"/>
                  <a:pt x="1852455" y="731705"/>
                  <a:pt x="1996989" y="735460"/>
                </a:cubicBezTo>
                <a:cubicBezTo>
                  <a:pt x="2083709" y="737712"/>
                  <a:pt x="2170013" y="727332"/>
                  <a:pt x="2253131" y="705060"/>
                </a:cubicBezTo>
                <a:lnTo>
                  <a:pt x="2278616" y="696911"/>
                </a:lnTo>
                <a:lnTo>
                  <a:pt x="2284115" y="700086"/>
                </a:lnTo>
                <a:lnTo>
                  <a:pt x="2283112" y="695473"/>
                </a:lnTo>
                <a:lnTo>
                  <a:pt x="2287608" y="694035"/>
                </a:lnTo>
                <a:lnTo>
                  <a:pt x="2282109" y="690860"/>
                </a:lnTo>
                <a:lnTo>
                  <a:pt x="2276424" y="664716"/>
                </a:lnTo>
                <a:cubicBezTo>
                  <a:pt x="2239306" y="526185"/>
                  <a:pt x="2169157" y="396505"/>
                  <a:pt x="2069415" y="288501"/>
                </a:cubicBezTo>
                <a:close/>
              </a:path>
            </a:pathLst>
          </a:custGeom>
          <a:solidFill>
            <a:schemeClr val="lt1">
              <a:alpha val="2000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321" name="Google Shape;321;g2db10833259_0_272"/>
          <p:cNvSpPr/>
          <p:nvPr/>
        </p:nvSpPr>
        <p:spPr>
          <a:xfrm flipH="1" rot="2700000">
            <a:off x="386991" y="3689596"/>
            <a:ext cx="1786976" cy="1800740"/>
          </a:xfrm>
          <a:custGeom>
            <a:rect b="b" l="l" r="r" t="t"/>
            <a:pathLst>
              <a:path extrusionOk="0" h="1799739" w="1785983">
                <a:moveTo>
                  <a:pt x="440819" y="59"/>
                </a:moveTo>
                <a:cubicBezTo>
                  <a:pt x="584367" y="2557"/>
                  <a:pt x="735105" y="83293"/>
                  <a:pt x="845918" y="261596"/>
                </a:cubicBezTo>
                <a:lnTo>
                  <a:pt x="892992" y="360758"/>
                </a:lnTo>
                <a:lnTo>
                  <a:pt x="892992" y="365372"/>
                </a:lnTo>
                <a:lnTo>
                  <a:pt x="940065" y="266212"/>
                </a:lnTo>
                <a:cubicBezTo>
                  <a:pt x="1066709" y="62437"/>
                  <a:pt x="1245499" y="-13903"/>
                  <a:pt x="1406106" y="8338"/>
                </a:cubicBezTo>
                <a:cubicBezTo>
                  <a:pt x="1827702" y="66720"/>
                  <a:pt x="2124001" y="804388"/>
                  <a:pt x="1022901" y="1699451"/>
                </a:cubicBezTo>
                <a:lnTo>
                  <a:pt x="892991" y="1799739"/>
                </a:lnTo>
                <a:lnTo>
                  <a:pt x="892991" y="1795123"/>
                </a:lnTo>
                <a:lnTo>
                  <a:pt x="763082" y="1694835"/>
                </a:lnTo>
                <a:cubicBezTo>
                  <a:pt x="-338018" y="799772"/>
                  <a:pt x="-41719" y="62104"/>
                  <a:pt x="379877" y="3722"/>
                </a:cubicBezTo>
                <a:cubicBezTo>
                  <a:pt x="399953" y="942"/>
                  <a:pt x="420313" y="-298"/>
                  <a:pt x="440819" y="59"/>
                </a:cubicBezTo>
                <a:close/>
              </a:path>
            </a:pathLst>
          </a:custGeom>
          <a:solidFill>
            <a:schemeClr val="accent1">
              <a:alpha val="6000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322" name="Google Shape;322;g2db10833259_0_272"/>
          <p:cNvSpPr/>
          <p:nvPr/>
        </p:nvSpPr>
        <p:spPr>
          <a:xfrm flipH="1" rot="8100000">
            <a:off x="8941390" y="182507"/>
            <a:ext cx="2288880" cy="3234724"/>
          </a:xfrm>
          <a:custGeom>
            <a:rect b="b" l="l" r="r" t="t"/>
            <a:pathLst>
              <a:path extrusionOk="0" h="3232926" w="2287608">
                <a:moveTo>
                  <a:pt x="1143804" y="1916209"/>
                </a:moveTo>
                <a:lnTo>
                  <a:pt x="1140311" y="1919384"/>
                </a:lnTo>
                <a:lnTo>
                  <a:pt x="1136818" y="1916209"/>
                </a:lnTo>
                <a:lnTo>
                  <a:pt x="1136818" y="1922559"/>
                </a:lnTo>
                <a:lnTo>
                  <a:pt x="1117018" y="1940554"/>
                </a:lnTo>
                <a:cubicBezTo>
                  <a:pt x="954760" y="2102813"/>
                  <a:pt x="854401" y="2326970"/>
                  <a:pt x="854401" y="2574568"/>
                </a:cubicBezTo>
                <a:cubicBezTo>
                  <a:pt x="854401" y="2822165"/>
                  <a:pt x="954760" y="3046323"/>
                  <a:pt x="1117018" y="3208581"/>
                </a:cubicBezTo>
                <a:lnTo>
                  <a:pt x="1136818" y="3226577"/>
                </a:lnTo>
                <a:lnTo>
                  <a:pt x="1136818" y="3232926"/>
                </a:lnTo>
                <a:lnTo>
                  <a:pt x="1140311" y="3229751"/>
                </a:lnTo>
                <a:lnTo>
                  <a:pt x="1143804" y="3232926"/>
                </a:lnTo>
                <a:lnTo>
                  <a:pt x="1143804" y="3226577"/>
                </a:lnTo>
                <a:lnTo>
                  <a:pt x="1163604" y="3208581"/>
                </a:lnTo>
                <a:cubicBezTo>
                  <a:pt x="1325862" y="3046323"/>
                  <a:pt x="1426221" y="2822165"/>
                  <a:pt x="1426221" y="2574567"/>
                </a:cubicBezTo>
                <a:cubicBezTo>
                  <a:pt x="1426221" y="2326970"/>
                  <a:pt x="1325862" y="2102812"/>
                  <a:pt x="1163604" y="1940554"/>
                </a:cubicBezTo>
                <a:lnTo>
                  <a:pt x="1143804" y="1922558"/>
                </a:lnTo>
                <a:close/>
                <a:moveTo>
                  <a:pt x="1140312" y="1494239"/>
                </a:moveTo>
                <a:lnTo>
                  <a:pt x="1134813" y="1497413"/>
                </a:lnTo>
                <a:lnTo>
                  <a:pt x="1109328" y="1489264"/>
                </a:lnTo>
                <a:cubicBezTo>
                  <a:pt x="887680" y="1429874"/>
                  <a:pt x="643374" y="1455039"/>
                  <a:pt x="428947" y="1578838"/>
                </a:cubicBezTo>
                <a:cubicBezTo>
                  <a:pt x="214522" y="1702637"/>
                  <a:pt x="70575" y="1901629"/>
                  <a:pt x="11185" y="2123278"/>
                </a:cubicBezTo>
                <a:lnTo>
                  <a:pt x="5499" y="2149423"/>
                </a:lnTo>
                <a:lnTo>
                  <a:pt x="0" y="2152597"/>
                </a:lnTo>
                <a:lnTo>
                  <a:pt x="4497" y="2154035"/>
                </a:lnTo>
                <a:lnTo>
                  <a:pt x="3493" y="2158648"/>
                </a:lnTo>
                <a:lnTo>
                  <a:pt x="8992" y="2155473"/>
                </a:lnTo>
                <a:lnTo>
                  <a:pt x="34477" y="2163622"/>
                </a:lnTo>
                <a:cubicBezTo>
                  <a:pt x="117596" y="2185894"/>
                  <a:pt x="203900" y="2196274"/>
                  <a:pt x="290620" y="2194022"/>
                </a:cubicBezTo>
                <a:cubicBezTo>
                  <a:pt x="435153" y="2190268"/>
                  <a:pt x="580841" y="2151423"/>
                  <a:pt x="714858" y="2074049"/>
                </a:cubicBezTo>
                <a:cubicBezTo>
                  <a:pt x="929283" y="1950250"/>
                  <a:pt x="1073230" y="1751258"/>
                  <a:pt x="1132621" y="1529609"/>
                </a:cubicBezTo>
                <a:lnTo>
                  <a:pt x="1138305" y="1503464"/>
                </a:lnTo>
                <a:lnTo>
                  <a:pt x="1143804" y="1500289"/>
                </a:lnTo>
                <a:lnTo>
                  <a:pt x="1139308" y="1498852"/>
                </a:lnTo>
                <a:close/>
                <a:moveTo>
                  <a:pt x="2069415" y="1747063"/>
                </a:moveTo>
                <a:cubicBezTo>
                  <a:pt x="2009570" y="1682261"/>
                  <a:pt x="1939071" y="1625262"/>
                  <a:pt x="1858661" y="1578837"/>
                </a:cubicBezTo>
                <a:cubicBezTo>
                  <a:pt x="1644235" y="1455038"/>
                  <a:pt x="1399929" y="1429873"/>
                  <a:pt x="1178281" y="1489263"/>
                </a:cubicBezTo>
                <a:lnTo>
                  <a:pt x="1152796" y="1497412"/>
                </a:lnTo>
                <a:lnTo>
                  <a:pt x="1147297" y="1494238"/>
                </a:lnTo>
                <a:lnTo>
                  <a:pt x="1148300" y="1498851"/>
                </a:lnTo>
                <a:lnTo>
                  <a:pt x="1143804" y="1500288"/>
                </a:lnTo>
                <a:lnTo>
                  <a:pt x="1149304" y="1503463"/>
                </a:lnTo>
                <a:lnTo>
                  <a:pt x="1154988" y="1529608"/>
                </a:lnTo>
                <a:cubicBezTo>
                  <a:pt x="1214379" y="1751257"/>
                  <a:pt x="1358325" y="1950249"/>
                  <a:pt x="1572751" y="2074048"/>
                </a:cubicBezTo>
                <a:cubicBezTo>
                  <a:pt x="1706767" y="2151422"/>
                  <a:pt x="1852455" y="2190267"/>
                  <a:pt x="1996989" y="2194021"/>
                </a:cubicBezTo>
                <a:cubicBezTo>
                  <a:pt x="2083709" y="2196273"/>
                  <a:pt x="2170013" y="2185893"/>
                  <a:pt x="2253131" y="2163621"/>
                </a:cubicBezTo>
                <a:lnTo>
                  <a:pt x="2278616" y="2155472"/>
                </a:lnTo>
                <a:lnTo>
                  <a:pt x="2284115" y="2158647"/>
                </a:lnTo>
                <a:lnTo>
                  <a:pt x="2283112" y="2154034"/>
                </a:lnTo>
                <a:lnTo>
                  <a:pt x="2287608" y="2152596"/>
                </a:lnTo>
                <a:lnTo>
                  <a:pt x="2282109" y="2149422"/>
                </a:lnTo>
                <a:lnTo>
                  <a:pt x="2276424" y="2123277"/>
                </a:lnTo>
                <a:cubicBezTo>
                  <a:pt x="2239306" y="1984747"/>
                  <a:pt x="2169157" y="1855067"/>
                  <a:pt x="2069415" y="1747063"/>
                </a:cubicBezTo>
                <a:close/>
                <a:moveTo>
                  <a:pt x="1140311" y="779689"/>
                </a:moveTo>
                <a:lnTo>
                  <a:pt x="1134812" y="782863"/>
                </a:lnTo>
                <a:lnTo>
                  <a:pt x="1109328" y="774714"/>
                </a:lnTo>
                <a:cubicBezTo>
                  <a:pt x="887679" y="715324"/>
                  <a:pt x="643374" y="740489"/>
                  <a:pt x="428947" y="864288"/>
                </a:cubicBezTo>
                <a:cubicBezTo>
                  <a:pt x="214522" y="988087"/>
                  <a:pt x="70575" y="1187079"/>
                  <a:pt x="11185" y="1408728"/>
                </a:cubicBezTo>
                <a:lnTo>
                  <a:pt x="5499" y="1434873"/>
                </a:lnTo>
                <a:lnTo>
                  <a:pt x="0" y="1438047"/>
                </a:lnTo>
                <a:lnTo>
                  <a:pt x="4497" y="1439485"/>
                </a:lnTo>
                <a:lnTo>
                  <a:pt x="3493" y="1444098"/>
                </a:lnTo>
                <a:lnTo>
                  <a:pt x="8992" y="1440923"/>
                </a:lnTo>
                <a:lnTo>
                  <a:pt x="34477" y="1449072"/>
                </a:lnTo>
                <a:cubicBezTo>
                  <a:pt x="117595" y="1471344"/>
                  <a:pt x="203900" y="1481724"/>
                  <a:pt x="290620" y="1479472"/>
                </a:cubicBezTo>
                <a:cubicBezTo>
                  <a:pt x="435154" y="1475718"/>
                  <a:pt x="580841" y="1436873"/>
                  <a:pt x="714858" y="1359499"/>
                </a:cubicBezTo>
                <a:cubicBezTo>
                  <a:pt x="929284" y="1235700"/>
                  <a:pt x="1073229" y="1036708"/>
                  <a:pt x="1132621" y="815059"/>
                </a:cubicBezTo>
                <a:lnTo>
                  <a:pt x="1138305" y="788914"/>
                </a:lnTo>
                <a:lnTo>
                  <a:pt x="1143805" y="785739"/>
                </a:lnTo>
                <a:lnTo>
                  <a:pt x="1139308" y="784302"/>
                </a:lnTo>
                <a:close/>
                <a:moveTo>
                  <a:pt x="2069415" y="1032514"/>
                </a:moveTo>
                <a:cubicBezTo>
                  <a:pt x="2009570" y="967712"/>
                  <a:pt x="1939071" y="910714"/>
                  <a:pt x="1858661" y="864289"/>
                </a:cubicBezTo>
                <a:cubicBezTo>
                  <a:pt x="1644235" y="740490"/>
                  <a:pt x="1399929" y="715325"/>
                  <a:pt x="1178281" y="774715"/>
                </a:cubicBezTo>
                <a:lnTo>
                  <a:pt x="1152796" y="782864"/>
                </a:lnTo>
                <a:lnTo>
                  <a:pt x="1147297" y="779690"/>
                </a:lnTo>
                <a:lnTo>
                  <a:pt x="1148300" y="784303"/>
                </a:lnTo>
                <a:lnTo>
                  <a:pt x="1143804" y="785740"/>
                </a:lnTo>
                <a:lnTo>
                  <a:pt x="1149304" y="788915"/>
                </a:lnTo>
                <a:lnTo>
                  <a:pt x="1154988" y="815060"/>
                </a:lnTo>
                <a:cubicBezTo>
                  <a:pt x="1214379" y="1036709"/>
                  <a:pt x="1358325" y="1235701"/>
                  <a:pt x="1572751" y="1359500"/>
                </a:cubicBezTo>
                <a:cubicBezTo>
                  <a:pt x="1706767" y="1436874"/>
                  <a:pt x="1852455" y="1475719"/>
                  <a:pt x="1996989" y="1479473"/>
                </a:cubicBezTo>
                <a:cubicBezTo>
                  <a:pt x="2083709" y="1481725"/>
                  <a:pt x="2170013" y="1471345"/>
                  <a:pt x="2253131" y="1449073"/>
                </a:cubicBezTo>
                <a:lnTo>
                  <a:pt x="2278616" y="1440924"/>
                </a:lnTo>
                <a:lnTo>
                  <a:pt x="2284115" y="1444099"/>
                </a:lnTo>
                <a:lnTo>
                  <a:pt x="2283112" y="1439486"/>
                </a:lnTo>
                <a:lnTo>
                  <a:pt x="2287608" y="1438048"/>
                </a:lnTo>
                <a:lnTo>
                  <a:pt x="2282109" y="1434874"/>
                </a:lnTo>
                <a:lnTo>
                  <a:pt x="2276424" y="1408729"/>
                </a:lnTo>
                <a:cubicBezTo>
                  <a:pt x="2239306" y="1270198"/>
                  <a:pt x="2169157" y="1140518"/>
                  <a:pt x="2069415" y="1032514"/>
                </a:cubicBezTo>
                <a:close/>
                <a:moveTo>
                  <a:pt x="1140311" y="35676"/>
                </a:moveTo>
                <a:lnTo>
                  <a:pt x="1134812" y="38850"/>
                </a:lnTo>
                <a:lnTo>
                  <a:pt x="1109328" y="30701"/>
                </a:lnTo>
                <a:cubicBezTo>
                  <a:pt x="887679" y="-28689"/>
                  <a:pt x="643374" y="-3524"/>
                  <a:pt x="428948" y="120275"/>
                </a:cubicBezTo>
                <a:cubicBezTo>
                  <a:pt x="214521" y="244074"/>
                  <a:pt x="70575" y="443066"/>
                  <a:pt x="11185" y="664715"/>
                </a:cubicBezTo>
                <a:lnTo>
                  <a:pt x="5499" y="690860"/>
                </a:lnTo>
                <a:lnTo>
                  <a:pt x="0" y="694034"/>
                </a:lnTo>
                <a:lnTo>
                  <a:pt x="4497" y="695472"/>
                </a:lnTo>
                <a:lnTo>
                  <a:pt x="3493" y="700085"/>
                </a:lnTo>
                <a:lnTo>
                  <a:pt x="8992" y="696910"/>
                </a:lnTo>
                <a:lnTo>
                  <a:pt x="34477" y="705059"/>
                </a:lnTo>
                <a:cubicBezTo>
                  <a:pt x="117595" y="727331"/>
                  <a:pt x="203900" y="737711"/>
                  <a:pt x="290620" y="735459"/>
                </a:cubicBezTo>
                <a:cubicBezTo>
                  <a:pt x="435154" y="731705"/>
                  <a:pt x="580841" y="692860"/>
                  <a:pt x="714857" y="615486"/>
                </a:cubicBezTo>
                <a:cubicBezTo>
                  <a:pt x="929284" y="491687"/>
                  <a:pt x="1073229" y="292695"/>
                  <a:pt x="1132621" y="71046"/>
                </a:cubicBezTo>
                <a:lnTo>
                  <a:pt x="1138305" y="44901"/>
                </a:lnTo>
                <a:lnTo>
                  <a:pt x="1143805" y="41726"/>
                </a:lnTo>
                <a:lnTo>
                  <a:pt x="1139308" y="40289"/>
                </a:lnTo>
                <a:close/>
                <a:moveTo>
                  <a:pt x="2069415" y="288501"/>
                </a:moveTo>
                <a:cubicBezTo>
                  <a:pt x="2009570" y="223699"/>
                  <a:pt x="1939071" y="166700"/>
                  <a:pt x="1858661" y="120276"/>
                </a:cubicBezTo>
                <a:cubicBezTo>
                  <a:pt x="1644235" y="-3523"/>
                  <a:pt x="1399929" y="-28688"/>
                  <a:pt x="1178281" y="30702"/>
                </a:cubicBezTo>
                <a:lnTo>
                  <a:pt x="1152796" y="38850"/>
                </a:lnTo>
                <a:lnTo>
                  <a:pt x="1147297" y="35676"/>
                </a:lnTo>
                <a:lnTo>
                  <a:pt x="1148300" y="40290"/>
                </a:lnTo>
                <a:lnTo>
                  <a:pt x="1143804" y="41727"/>
                </a:lnTo>
                <a:lnTo>
                  <a:pt x="1149304" y="44901"/>
                </a:lnTo>
                <a:lnTo>
                  <a:pt x="1154988" y="71046"/>
                </a:lnTo>
                <a:cubicBezTo>
                  <a:pt x="1214379" y="292695"/>
                  <a:pt x="1358325" y="491688"/>
                  <a:pt x="1572751" y="615486"/>
                </a:cubicBezTo>
                <a:cubicBezTo>
                  <a:pt x="1706767" y="692860"/>
                  <a:pt x="1852455" y="731705"/>
                  <a:pt x="1996989" y="735460"/>
                </a:cubicBezTo>
                <a:cubicBezTo>
                  <a:pt x="2083709" y="737712"/>
                  <a:pt x="2170013" y="727332"/>
                  <a:pt x="2253131" y="705060"/>
                </a:cubicBezTo>
                <a:lnTo>
                  <a:pt x="2278616" y="696911"/>
                </a:lnTo>
                <a:lnTo>
                  <a:pt x="2284115" y="700086"/>
                </a:lnTo>
                <a:lnTo>
                  <a:pt x="2283112" y="695473"/>
                </a:lnTo>
                <a:lnTo>
                  <a:pt x="2287608" y="694035"/>
                </a:lnTo>
                <a:lnTo>
                  <a:pt x="2282109" y="690860"/>
                </a:lnTo>
                <a:lnTo>
                  <a:pt x="2276424" y="664716"/>
                </a:lnTo>
                <a:cubicBezTo>
                  <a:pt x="2239306" y="526185"/>
                  <a:pt x="2169157" y="396505"/>
                  <a:pt x="2069415" y="288501"/>
                </a:cubicBezTo>
                <a:close/>
              </a:path>
            </a:pathLst>
          </a:custGeom>
          <a:solidFill>
            <a:schemeClr val="lt1">
              <a:alpha val="2000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nvGrpSpPr>
          <p:cNvPr id="323" name="Google Shape;323;g2db10833259_0_272"/>
          <p:cNvGrpSpPr/>
          <p:nvPr/>
        </p:nvGrpSpPr>
        <p:grpSpPr>
          <a:xfrm flipH="1" rot="-2700000">
            <a:off x="541398" y="5590812"/>
            <a:ext cx="962166" cy="724626"/>
            <a:chOff x="461734" y="958515"/>
            <a:chExt cx="962175" cy="724633"/>
          </a:xfrm>
        </p:grpSpPr>
        <p:sp>
          <p:nvSpPr>
            <p:cNvPr id="324" name="Google Shape;324;g2db10833259_0_272"/>
            <p:cNvSpPr/>
            <p:nvPr/>
          </p:nvSpPr>
          <p:spPr>
            <a:xfrm flipH="1" rot="8100000">
              <a:off x="558038" y="1121848"/>
              <a:ext cx="464996" cy="464996"/>
            </a:xfrm>
            <a:custGeom>
              <a:rect b="b" l="l" r="r" t="t"/>
              <a:pathLst>
                <a:path extrusionOk="0" h="464738" w="464738">
                  <a:moveTo>
                    <a:pt x="446142" y="464738"/>
                  </a:moveTo>
                  <a:cubicBezTo>
                    <a:pt x="331965" y="464738"/>
                    <a:pt x="217787" y="421181"/>
                    <a:pt x="130673" y="334066"/>
                  </a:cubicBezTo>
                  <a:cubicBezTo>
                    <a:pt x="43558" y="246952"/>
                    <a:pt x="1" y="132774"/>
                    <a:pt x="0" y="18596"/>
                  </a:cubicBezTo>
                  <a:lnTo>
                    <a:pt x="836" y="1089"/>
                  </a:lnTo>
                  <a:lnTo>
                    <a:pt x="606" y="859"/>
                  </a:lnTo>
                  <a:lnTo>
                    <a:pt x="848" y="848"/>
                  </a:lnTo>
                  <a:lnTo>
                    <a:pt x="859" y="606"/>
                  </a:lnTo>
                  <a:lnTo>
                    <a:pt x="1089" y="836"/>
                  </a:lnTo>
                  <a:lnTo>
                    <a:pt x="18596" y="0"/>
                  </a:lnTo>
                  <a:cubicBezTo>
                    <a:pt x="132774" y="0"/>
                    <a:pt x="246951" y="43557"/>
                    <a:pt x="334066" y="130672"/>
                  </a:cubicBezTo>
                  <a:cubicBezTo>
                    <a:pt x="421181" y="217787"/>
                    <a:pt x="464738" y="331964"/>
                    <a:pt x="464738" y="446142"/>
                  </a:cubicBezTo>
                  <a:lnTo>
                    <a:pt x="463902" y="463650"/>
                  </a:lnTo>
                  <a:lnTo>
                    <a:pt x="464132" y="463880"/>
                  </a:lnTo>
                  <a:lnTo>
                    <a:pt x="463891" y="463892"/>
                  </a:lnTo>
                  <a:lnTo>
                    <a:pt x="463879" y="464132"/>
                  </a:lnTo>
                  <a:lnTo>
                    <a:pt x="463650" y="463903"/>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325" name="Google Shape;325;g2db10833259_0_272"/>
            <p:cNvSpPr/>
            <p:nvPr/>
          </p:nvSpPr>
          <p:spPr>
            <a:xfrm flipH="1" rot="5400000">
              <a:off x="959170" y="958515"/>
              <a:ext cx="464739" cy="464739"/>
            </a:xfrm>
            <a:custGeom>
              <a:rect b="b" l="l" r="r" t="t"/>
              <a:pathLst>
                <a:path extrusionOk="0" h="464739" w="464739">
                  <a:moveTo>
                    <a:pt x="464132" y="463881"/>
                  </a:moveTo>
                  <a:lnTo>
                    <a:pt x="463891" y="463892"/>
                  </a:lnTo>
                  <a:lnTo>
                    <a:pt x="463880" y="464132"/>
                  </a:lnTo>
                  <a:lnTo>
                    <a:pt x="463651" y="463904"/>
                  </a:lnTo>
                  <a:lnTo>
                    <a:pt x="446142" y="464739"/>
                  </a:lnTo>
                  <a:cubicBezTo>
                    <a:pt x="331965" y="464739"/>
                    <a:pt x="217787" y="421182"/>
                    <a:pt x="130673" y="334067"/>
                  </a:cubicBezTo>
                  <a:cubicBezTo>
                    <a:pt x="43558" y="246953"/>
                    <a:pt x="1" y="132775"/>
                    <a:pt x="0" y="18597"/>
                  </a:cubicBezTo>
                  <a:lnTo>
                    <a:pt x="836" y="1089"/>
                  </a:lnTo>
                  <a:lnTo>
                    <a:pt x="607" y="859"/>
                  </a:lnTo>
                  <a:lnTo>
                    <a:pt x="848" y="848"/>
                  </a:lnTo>
                  <a:lnTo>
                    <a:pt x="859" y="607"/>
                  </a:lnTo>
                  <a:lnTo>
                    <a:pt x="1089" y="836"/>
                  </a:lnTo>
                  <a:lnTo>
                    <a:pt x="18597" y="0"/>
                  </a:lnTo>
                  <a:cubicBezTo>
                    <a:pt x="132775" y="0"/>
                    <a:pt x="246952" y="43557"/>
                    <a:pt x="334067" y="130672"/>
                  </a:cubicBezTo>
                  <a:cubicBezTo>
                    <a:pt x="421182" y="217787"/>
                    <a:pt x="464739" y="331964"/>
                    <a:pt x="464739" y="446142"/>
                  </a:cubicBezTo>
                  <a:lnTo>
                    <a:pt x="463903" y="463652"/>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grpSp>
        <p:nvGrpSpPr>
          <p:cNvPr id="326" name="Google Shape;326;g2db10833259_0_272"/>
          <p:cNvGrpSpPr/>
          <p:nvPr/>
        </p:nvGrpSpPr>
        <p:grpSpPr>
          <a:xfrm>
            <a:off x="377370" y="5280732"/>
            <a:ext cx="960438" cy="1032894"/>
            <a:chOff x="2111538" y="2384401"/>
            <a:chExt cx="960438" cy="1032894"/>
          </a:xfrm>
        </p:grpSpPr>
        <p:sp>
          <p:nvSpPr>
            <p:cNvPr id="327" name="Google Shape;327;g2db10833259_0_272"/>
            <p:cNvSpPr/>
            <p:nvPr/>
          </p:nvSpPr>
          <p:spPr>
            <a:xfrm rot="-8100000">
              <a:off x="2207842" y="2855993"/>
              <a:ext cx="464997" cy="464997"/>
            </a:xfrm>
            <a:custGeom>
              <a:rect b="b" l="l" r="r" t="t"/>
              <a:pathLst>
                <a:path extrusionOk="0" h="464739" w="464739">
                  <a:moveTo>
                    <a:pt x="464132" y="463881"/>
                  </a:moveTo>
                  <a:lnTo>
                    <a:pt x="463891" y="463892"/>
                  </a:lnTo>
                  <a:lnTo>
                    <a:pt x="463880" y="464132"/>
                  </a:lnTo>
                  <a:lnTo>
                    <a:pt x="463651" y="463904"/>
                  </a:lnTo>
                  <a:lnTo>
                    <a:pt x="446142" y="464739"/>
                  </a:lnTo>
                  <a:cubicBezTo>
                    <a:pt x="331965" y="464739"/>
                    <a:pt x="217787" y="421182"/>
                    <a:pt x="130673" y="334067"/>
                  </a:cubicBezTo>
                  <a:cubicBezTo>
                    <a:pt x="43558" y="246953"/>
                    <a:pt x="1" y="132775"/>
                    <a:pt x="0" y="18597"/>
                  </a:cubicBezTo>
                  <a:lnTo>
                    <a:pt x="836" y="1089"/>
                  </a:lnTo>
                  <a:lnTo>
                    <a:pt x="607" y="859"/>
                  </a:lnTo>
                  <a:lnTo>
                    <a:pt x="848" y="848"/>
                  </a:lnTo>
                  <a:lnTo>
                    <a:pt x="859" y="607"/>
                  </a:lnTo>
                  <a:lnTo>
                    <a:pt x="1089" y="836"/>
                  </a:lnTo>
                  <a:lnTo>
                    <a:pt x="18597" y="0"/>
                  </a:lnTo>
                  <a:cubicBezTo>
                    <a:pt x="132775" y="0"/>
                    <a:pt x="246952" y="43557"/>
                    <a:pt x="334067" y="130672"/>
                  </a:cubicBezTo>
                  <a:cubicBezTo>
                    <a:pt x="421182" y="217787"/>
                    <a:pt x="464739" y="331964"/>
                    <a:pt x="464739" y="446142"/>
                  </a:cubicBezTo>
                  <a:lnTo>
                    <a:pt x="463903" y="463652"/>
                  </a:lnTo>
                  <a:close/>
                </a:path>
              </a:pathLst>
            </a:custGeom>
            <a:no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328" name="Google Shape;328;g2db10833259_0_272"/>
            <p:cNvSpPr/>
            <p:nvPr/>
          </p:nvSpPr>
          <p:spPr>
            <a:xfrm rot="10800000">
              <a:off x="2607238" y="2688467"/>
              <a:ext cx="464738" cy="464738"/>
            </a:xfrm>
            <a:custGeom>
              <a:rect b="b" l="l" r="r" t="t"/>
              <a:pathLst>
                <a:path extrusionOk="0" h="464738" w="464738">
                  <a:moveTo>
                    <a:pt x="446142" y="464738"/>
                  </a:moveTo>
                  <a:cubicBezTo>
                    <a:pt x="331965" y="464738"/>
                    <a:pt x="217787" y="421181"/>
                    <a:pt x="130673" y="334066"/>
                  </a:cubicBezTo>
                  <a:cubicBezTo>
                    <a:pt x="43558" y="246952"/>
                    <a:pt x="1" y="132774"/>
                    <a:pt x="0" y="18596"/>
                  </a:cubicBezTo>
                  <a:lnTo>
                    <a:pt x="836" y="1089"/>
                  </a:lnTo>
                  <a:lnTo>
                    <a:pt x="606" y="859"/>
                  </a:lnTo>
                  <a:lnTo>
                    <a:pt x="848" y="848"/>
                  </a:lnTo>
                  <a:lnTo>
                    <a:pt x="859" y="606"/>
                  </a:lnTo>
                  <a:lnTo>
                    <a:pt x="1089" y="836"/>
                  </a:lnTo>
                  <a:lnTo>
                    <a:pt x="18596" y="0"/>
                  </a:lnTo>
                  <a:cubicBezTo>
                    <a:pt x="132774" y="0"/>
                    <a:pt x="246951" y="43557"/>
                    <a:pt x="334066" y="130672"/>
                  </a:cubicBezTo>
                  <a:cubicBezTo>
                    <a:pt x="421181" y="217787"/>
                    <a:pt x="464738" y="331964"/>
                    <a:pt x="464738" y="446142"/>
                  </a:cubicBezTo>
                  <a:lnTo>
                    <a:pt x="463902" y="463650"/>
                  </a:lnTo>
                  <a:lnTo>
                    <a:pt x="464132" y="463880"/>
                  </a:lnTo>
                  <a:lnTo>
                    <a:pt x="463891" y="463892"/>
                  </a:lnTo>
                  <a:lnTo>
                    <a:pt x="463879" y="464132"/>
                  </a:lnTo>
                  <a:lnTo>
                    <a:pt x="463650" y="463903"/>
                  </a:lnTo>
                  <a:close/>
                </a:path>
              </a:pathLst>
            </a:custGeom>
            <a:no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nvGrpSpPr>
            <p:cNvPr id="329" name="Google Shape;329;g2db10833259_0_272"/>
            <p:cNvGrpSpPr/>
            <p:nvPr/>
          </p:nvGrpSpPr>
          <p:grpSpPr>
            <a:xfrm>
              <a:off x="2440769" y="2384401"/>
              <a:ext cx="313009" cy="1032464"/>
              <a:chOff x="2440769" y="2384401"/>
              <a:chExt cx="313009" cy="1032464"/>
            </a:xfrm>
          </p:grpSpPr>
          <p:cxnSp>
            <p:nvCxnSpPr>
              <p:cNvPr id="330" name="Google Shape;330;g2db10833259_0_272"/>
              <p:cNvCxnSpPr/>
              <p:nvPr/>
            </p:nvCxnSpPr>
            <p:spPr>
              <a:xfrm rot="10800000">
                <a:off x="2440769" y="2516865"/>
                <a:ext cx="0" cy="900000"/>
              </a:xfrm>
              <a:prstGeom prst="straightConnector1">
                <a:avLst/>
              </a:prstGeom>
              <a:noFill/>
              <a:ln cap="flat" cmpd="sng" w="12700">
                <a:solidFill>
                  <a:schemeClr val="lt1"/>
                </a:solidFill>
                <a:prstDash val="solid"/>
                <a:round/>
                <a:headEnd len="sm" w="sm" type="none"/>
                <a:tailEnd len="sm" w="sm" type="none"/>
              </a:ln>
            </p:spPr>
          </p:cxnSp>
          <p:cxnSp>
            <p:nvCxnSpPr>
              <p:cNvPr id="331" name="Google Shape;331;g2db10833259_0_272"/>
              <p:cNvCxnSpPr/>
              <p:nvPr/>
            </p:nvCxnSpPr>
            <p:spPr>
              <a:xfrm rot="10800000">
                <a:off x="2753778" y="2384401"/>
                <a:ext cx="0" cy="900000"/>
              </a:xfrm>
              <a:prstGeom prst="straightConnector1">
                <a:avLst/>
              </a:prstGeom>
              <a:noFill/>
              <a:ln cap="flat" cmpd="sng" w="12700">
                <a:solidFill>
                  <a:schemeClr val="lt1"/>
                </a:solidFill>
                <a:prstDash val="solid"/>
                <a:round/>
                <a:headEnd len="sm" w="sm" type="none"/>
                <a:tailEnd len="sm" w="sm" type="none"/>
              </a:ln>
            </p:spPr>
          </p:cxnSp>
        </p:grpSp>
      </p:grpSp>
      <p:sp>
        <p:nvSpPr>
          <p:cNvPr id="332" name="Google Shape;332;g2db10833259_0_272"/>
          <p:cNvSpPr/>
          <p:nvPr/>
        </p:nvSpPr>
        <p:spPr>
          <a:xfrm rot="-2700000">
            <a:off x="10114285" y="3689596"/>
            <a:ext cx="1786976" cy="1800740"/>
          </a:xfrm>
          <a:custGeom>
            <a:rect b="b" l="l" r="r" t="t"/>
            <a:pathLst>
              <a:path extrusionOk="0" h="1799739" w="1785983">
                <a:moveTo>
                  <a:pt x="440819" y="59"/>
                </a:moveTo>
                <a:cubicBezTo>
                  <a:pt x="584367" y="2557"/>
                  <a:pt x="735105" y="83293"/>
                  <a:pt x="845918" y="261596"/>
                </a:cubicBezTo>
                <a:lnTo>
                  <a:pt x="892992" y="360758"/>
                </a:lnTo>
                <a:lnTo>
                  <a:pt x="892992" y="365372"/>
                </a:lnTo>
                <a:lnTo>
                  <a:pt x="940065" y="266212"/>
                </a:lnTo>
                <a:cubicBezTo>
                  <a:pt x="1066709" y="62437"/>
                  <a:pt x="1245499" y="-13903"/>
                  <a:pt x="1406106" y="8338"/>
                </a:cubicBezTo>
                <a:cubicBezTo>
                  <a:pt x="1827702" y="66720"/>
                  <a:pt x="2124001" y="804388"/>
                  <a:pt x="1022901" y="1699451"/>
                </a:cubicBezTo>
                <a:lnTo>
                  <a:pt x="892991" y="1799739"/>
                </a:lnTo>
                <a:lnTo>
                  <a:pt x="892991" y="1795123"/>
                </a:lnTo>
                <a:lnTo>
                  <a:pt x="763082" y="1694835"/>
                </a:lnTo>
                <a:cubicBezTo>
                  <a:pt x="-338018" y="799772"/>
                  <a:pt x="-41719" y="62104"/>
                  <a:pt x="379877" y="3722"/>
                </a:cubicBezTo>
                <a:cubicBezTo>
                  <a:pt x="399953" y="942"/>
                  <a:pt x="420313" y="-298"/>
                  <a:pt x="440819" y="59"/>
                </a:cubicBezTo>
                <a:close/>
              </a:path>
            </a:pathLst>
          </a:custGeom>
          <a:solidFill>
            <a:schemeClr val="accent1">
              <a:alpha val="6000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nvGrpSpPr>
          <p:cNvPr id="333" name="Google Shape;333;g2db10833259_0_272"/>
          <p:cNvGrpSpPr/>
          <p:nvPr/>
        </p:nvGrpSpPr>
        <p:grpSpPr>
          <a:xfrm flipH="1" rot="-2700000">
            <a:off x="9049906" y="71813"/>
            <a:ext cx="2287586" cy="3673782"/>
            <a:chOff x="-6080955" y="3437416"/>
            <a:chExt cx="2287608" cy="3673817"/>
          </a:xfrm>
        </p:grpSpPr>
        <p:cxnSp>
          <p:nvCxnSpPr>
            <p:cNvPr id="334" name="Google Shape;334;g2db10833259_0_272"/>
            <p:cNvCxnSpPr/>
            <p:nvPr/>
          </p:nvCxnSpPr>
          <p:spPr>
            <a:xfrm>
              <a:off x="-4937151" y="4754133"/>
              <a:ext cx="0" cy="2357100"/>
            </a:xfrm>
            <a:prstGeom prst="straightConnector1">
              <a:avLst/>
            </a:prstGeom>
            <a:noFill/>
            <a:ln cap="flat" cmpd="sng" w="12700">
              <a:solidFill>
                <a:schemeClr val="lt1"/>
              </a:solidFill>
              <a:prstDash val="solid"/>
              <a:round/>
              <a:headEnd len="sm" w="sm" type="none"/>
              <a:tailEnd len="sm" w="sm" type="none"/>
            </a:ln>
          </p:spPr>
        </p:cxnSp>
        <p:sp>
          <p:nvSpPr>
            <p:cNvPr id="335" name="Google Shape;335;g2db10833259_0_272"/>
            <p:cNvSpPr/>
            <p:nvPr/>
          </p:nvSpPr>
          <p:spPr>
            <a:xfrm flipH="1" rot="10800000">
              <a:off x="-5226554" y="3437416"/>
              <a:ext cx="571820" cy="1316717"/>
            </a:xfrm>
            <a:custGeom>
              <a:rect b="b" l="l" r="r" t="t"/>
              <a:pathLst>
                <a:path extrusionOk="0" h="1316717" w="571820">
                  <a:moveTo>
                    <a:pt x="282417" y="1316717"/>
                  </a:moveTo>
                  <a:lnTo>
                    <a:pt x="285910" y="1313542"/>
                  </a:lnTo>
                  <a:lnTo>
                    <a:pt x="289403" y="1316717"/>
                  </a:lnTo>
                  <a:lnTo>
                    <a:pt x="289403" y="1310368"/>
                  </a:lnTo>
                  <a:lnTo>
                    <a:pt x="309203" y="1292372"/>
                  </a:lnTo>
                  <a:cubicBezTo>
                    <a:pt x="471461" y="1130114"/>
                    <a:pt x="571820" y="905956"/>
                    <a:pt x="571820" y="658358"/>
                  </a:cubicBezTo>
                  <a:cubicBezTo>
                    <a:pt x="571820" y="410761"/>
                    <a:pt x="471461" y="186603"/>
                    <a:pt x="309203" y="24345"/>
                  </a:cubicBezTo>
                  <a:lnTo>
                    <a:pt x="289403" y="6349"/>
                  </a:lnTo>
                  <a:lnTo>
                    <a:pt x="289403" y="0"/>
                  </a:lnTo>
                  <a:lnTo>
                    <a:pt x="285910" y="3175"/>
                  </a:lnTo>
                  <a:lnTo>
                    <a:pt x="282417" y="0"/>
                  </a:lnTo>
                  <a:lnTo>
                    <a:pt x="282417" y="6350"/>
                  </a:lnTo>
                  <a:lnTo>
                    <a:pt x="262617" y="24345"/>
                  </a:lnTo>
                  <a:cubicBezTo>
                    <a:pt x="100359" y="186604"/>
                    <a:pt x="0" y="410761"/>
                    <a:pt x="0" y="658359"/>
                  </a:cubicBezTo>
                  <a:cubicBezTo>
                    <a:pt x="0" y="905956"/>
                    <a:pt x="100359" y="1130114"/>
                    <a:pt x="262617" y="1292372"/>
                  </a:cubicBezTo>
                  <a:lnTo>
                    <a:pt x="282417" y="1310368"/>
                  </a:lnTo>
                  <a:close/>
                </a:path>
              </a:pathLst>
            </a:custGeom>
            <a:no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336" name="Google Shape;336;g2db10833259_0_272"/>
            <p:cNvSpPr/>
            <p:nvPr/>
          </p:nvSpPr>
          <p:spPr>
            <a:xfrm>
              <a:off x="-6080955" y="4476018"/>
              <a:ext cx="1143804" cy="735761"/>
            </a:xfrm>
            <a:custGeom>
              <a:rect b="b" l="l" r="r" t="t"/>
              <a:pathLst>
                <a:path extrusionOk="0" h="735761" w="1143804">
                  <a:moveTo>
                    <a:pt x="290619" y="302"/>
                  </a:moveTo>
                  <a:cubicBezTo>
                    <a:pt x="435153" y="4056"/>
                    <a:pt x="580841" y="42901"/>
                    <a:pt x="714857" y="120275"/>
                  </a:cubicBezTo>
                  <a:cubicBezTo>
                    <a:pt x="929283" y="244074"/>
                    <a:pt x="1073229" y="443066"/>
                    <a:pt x="1132620" y="664715"/>
                  </a:cubicBezTo>
                  <a:lnTo>
                    <a:pt x="1138304" y="690860"/>
                  </a:lnTo>
                  <a:lnTo>
                    <a:pt x="1143804" y="694035"/>
                  </a:lnTo>
                  <a:lnTo>
                    <a:pt x="1139308" y="695472"/>
                  </a:lnTo>
                  <a:lnTo>
                    <a:pt x="1140311" y="700085"/>
                  </a:lnTo>
                  <a:lnTo>
                    <a:pt x="1134812" y="696911"/>
                  </a:lnTo>
                  <a:lnTo>
                    <a:pt x="1109327" y="705060"/>
                  </a:lnTo>
                  <a:cubicBezTo>
                    <a:pt x="887679" y="764450"/>
                    <a:pt x="643373" y="739285"/>
                    <a:pt x="428947" y="615486"/>
                  </a:cubicBezTo>
                  <a:cubicBezTo>
                    <a:pt x="214521" y="491687"/>
                    <a:pt x="70574" y="292695"/>
                    <a:pt x="11184" y="71046"/>
                  </a:cubicBezTo>
                  <a:lnTo>
                    <a:pt x="5499" y="44901"/>
                  </a:lnTo>
                  <a:lnTo>
                    <a:pt x="0" y="41727"/>
                  </a:lnTo>
                  <a:lnTo>
                    <a:pt x="4496" y="40289"/>
                  </a:lnTo>
                  <a:lnTo>
                    <a:pt x="3493" y="35676"/>
                  </a:lnTo>
                  <a:lnTo>
                    <a:pt x="8992" y="38851"/>
                  </a:lnTo>
                  <a:lnTo>
                    <a:pt x="34477" y="30702"/>
                  </a:lnTo>
                  <a:cubicBezTo>
                    <a:pt x="117595" y="8430"/>
                    <a:pt x="203899" y="-1950"/>
                    <a:pt x="290619" y="302"/>
                  </a:cubicBezTo>
                  <a:close/>
                </a:path>
              </a:pathLst>
            </a:custGeom>
            <a:no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337" name="Google Shape;337;g2db10833259_0_272"/>
            <p:cNvSpPr/>
            <p:nvPr/>
          </p:nvSpPr>
          <p:spPr>
            <a:xfrm flipH="1">
              <a:off x="-4937151" y="4476018"/>
              <a:ext cx="1143804" cy="735761"/>
            </a:xfrm>
            <a:custGeom>
              <a:rect b="b" l="l" r="r" t="t"/>
              <a:pathLst>
                <a:path extrusionOk="0" h="735761" w="1143804">
                  <a:moveTo>
                    <a:pt x="290619" y="302"/>
                  </a:moveTo>
                  <a:cubicBezTo>
                    <a:pt x="435153" y="4056"/>
                    <a:pt x="580841" y="42901"/>
                    <a:pt x="714857" y="120275"/>
                  </a:cubicBezTo>
                  <a:cubicBezTo>
                    <a:pt x="929283" y="244074"/>
                    <a:pt x="1073229" y="443066"/>
                    <a:pt x="1132620" y="664715"/>
                  </a:cubicBezTo>
                  <a:lnTo>
                    <a:pt x="1138304" y="690860"/>
                  </a:lnTo>
                  <a:lnTo>
                    <a:pt x="1143804" y="694035"/>
                  </a:lnTo>
                  <a:lnTo>
                    <a:pt x="1139308" y="695472"/>
                  </a:lnTo>
                  <a:lnTo>
                    <a:pt x="1140311" y="700085"/>
                  </a:lnTo>
                  <a:lnTo>
                    <a:pt x="1134812" y="696911"/>
                  </a:lnTo>
                  <a:lnTo>
                    <a:pt x="1109327" y="705060"/>
                  </a:lnTo>
                  <a:cubicBezTo>
                    <a:pt x="887679" y="764450"/>
                    <a:pt x="643373" y="739285"/>
                    <a:pt x="428947" y="615486"/>
                  </a:cubicBezTo>
                  <a:cubicBezTo>
                    <a:pt x="214521" y="491687"/>
                    <a:pt x="70574" y="292695"/>
                    <a:pt x="11184" y="71046"/>
                  </a:cubicBezTo>
                  <a:lnTo>
                    <a:pt x="5499" y="44901"/>
                  </a:lnTo>
                  <a:lnTo>
                    <a:pt x="0" y="41727"/>
                  </a:lnTo>
                  <a:lnTo>
                    <a:pt x="4496" y="40289"/>
                  </a:lnTo>
                  <a:lnTo>
                    <a:pt x="3493" y="35676"/>
                  </a:lnTo>
                  <a:lnTo>
                    <a:pt x="8992" y="38851"/>
                  </a:lnTo>
                  <a:lnTo>
                    <a:pt x="34477" y="30702"/>
                  </a:lnTo>
                  <a:cubicBezTo>
                    <a:pt x="117595" y="8430"/>
                    <a:pt x="203899" y="-1950"/>
                    <a:pt x="290619" y="302"/>
                  </a:cubicBezTo>
                  <a:close/>
                </a:path>
              </a:pathLst>
            </a:custGeom>
            <a:no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338" name="Google Shape;338;g2db10833259_0_272"/>
            <p:cNvSpPr/>
            <p:nvPr/>
          </p:nvSpPr>
          <p:spPr>
            <a:xfrm>
              <a:off x="-6080955" y="5190567"/>
              <a:ext cx="1143804" cy="735761"/>
            </a:xfrm>
            <a:custGeom>
              <a:rect b="b" l="l" r="r" t="t"/>
              <a:pathLst>
                <a:path extrusionOk="0" h="735761" w="1143804">
                  <a:moveTo>
                    <a:pt x="290619" y="302"/>
                  </a:moveTo>
                  <a:cubicBezTo>
                    <a:pt x="435153" y="4056"/>
                    <a:pt x="580841" y="42901"/>
                    <a:pt x="714857" y="120275"/>
                  </a:cubicBezTo>
                  <a:cubicBezTo>
                    <a:pt x="929283" y="244074"/>
                    <a:pt x="1073229" y="443066"/>
                    <a:pt x="1132620" y="664715"/>
                  </a:cubicBezTo>
                  <a:lnTo>
                    <a:pt x="1138304" y="690860"/>
                  </a:lnTo>
                  <a:lnTo>
                    <a:pt x="1143804" y="694035"/>
                  </a:lnTo>
                  <a:lnTo>
                    <a:pt x="1139308" y="695472"/>
                  </a:lnTo>
                  <a:lnTo>
                    <a:pt x="1140311" y="700085"/>
                  </a:lnTo>
                  <a:lnTo>
                    <a:pt x="1134812" y="696911"/>
                  </a:lnTo>
                  <a:lnTo>
                    <a:pt x="1109327" y="705060"/>
                  </a:lnTo>
                  <a:cubicBezTo>
                    <a:pt x="887679" y="764450"/>
                    <a:pt x="643373" y="739285"/>
                    <a:pt x="428947" y="615486"/>
                  </a:cubicBezTo>
                  <a:cubicBezTo>
                    <a:pt x="214521" y="491687"/>
                    <a:pt x="70574" y="292695"/>
                    <a:pt x="11184" y="71046"/>
                  </a:cubicBezTo>
                  <a:lnTo>
                    <a:pt x="5499" y="44901"/>
                  </a:lnTo>
                  <a:lnTo>
                    <a:pt x="0" y="41727"/>
                  </a:lnTo>
                  <a:lnTo>
                    <a:pt x="4496" y="40289"/>
                  </a:lnTo>
                  <a:lnTo>
                    <a:pt x="3493" y="35676"/>
                  </a:lnTo>
                  <a:lnTo>
                    <a:pt x="8992" y="38851"/>
                  </a:lnTo>
                  <a:lnTo>
                    <a:pt x="34477" y="30702"/>
                  </a:lnTo>
                  <a:cubicBezTo>
                    <a:pt x="117595" y="8430"/>
                    <a:pt x="203899" y="-1950"/>
                    <a:pt x="290619" y="302"/>
                  </a:cubicBezTo>
                  <a:close/>
                </a:path>
              </a:pathLst>
            </a:custGeom>
            <a:no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339" name="Google Shape;339;g2db10833259_0_272"/>
            <p:cNvSpPr/>
            <p:nvPr/>
          </p:nvSpPr>
          <p:spPr>
            <a:xfrm flipH="1">
              <a:off x="-4937151" y="5190567"/>
              <a:ext cx="1143804" cy="735761"/>
            </a:xfrm>
            <a:custGeom>
              <a:rect b="b" l="l" r="r" t="t"/>
              <a:pathLst>
                <a:path extrusionOk="0" h="735761" w="1143804">
                  <a:moveTo>
                    <a:pt x="290619" y="302"/>
                  </a:moveTo>
                  <a:cubicBezTo>
                    <a:pt x="435153" y="4056"/>
                    <a:pt x="580841" y="42901"/>
                    <a:pt x="714857" y="120275"/>
                  </a:cubicBezTo>
                  <a:cubicBezTo>
                    <a:pt x="929283" y="244074"/>
                    <a:pt x="1073229" y="443066"/>
                    <a:pt x="1132620" y="664715"/>
                  </a:cubicBezTo>
                  <a:lnTo>
                    <a:pt x="1138304" y="690860"/>
                  </a:lnTo>
                  <a:lnTo>
                    <a:pt x="1143804" y="694035"/>
                  </a:lnTo>
                  <a:lnTo>
                    <a:pt x="1139308" y="695472"/>
                  </a:lnTo>
                  <a:lnTo>
                    <a:pt x="1140311" y="700085"/>
                  </a:lnTo>
                  <a:lnTo>
                    <a:pt x="1134812" y="696911"/>
                  </a:lnTo>
                  <a:lnTo>
                    <a:pt x="1109327" y="705060"/>
                  </a:lnTo>
                  <a:cubicBezTo>
                    <a:pt x="887679" y="764450"/>
                    <a:pt x="643373" y="739285"/>
                    <a:pt x="428947" y="615486"/>
                  </a:cubicBezTo>
                  <a:cubicBezTo>
                    <a:pt x="214521" y="491687"/>
                    <a:pt x="70574" y="292695"/>
                    <a:pt x="11184" y="71046"/>
                  </a:cubicBezTo>
                  <a:lnTo>
                    <a:pt x="5499" y="44901"/>
                  </a:lnTo>
                  <a:lnTo>
                    <a:pt x="0" y="41727"/>
                  </a:lnTo>
                  <a:lnTo>
                    <a:pt x="4496" y="40289"/>
                  </a:lnTo>
                  <a:lnTo>
                    <a:pt x="3493" y="35676"/>
                  </a:lnTo>
                  <a:lnTo>
                    <a:pt x="8992" y="38851"/>
                  </a:lnTo>
                  <a:lnTo>
                    <a:pt x="34477" y="30702"/>
                  </a:lnTo>
                  <a:cubicBezTo>
                    <a:pt x="117595" y="8430"/>
                    <a:pt x="203899" y="-1950"/>
                    <a:pt x="290619" y="302"/>
                  </a:cubicBezTo>
                  <a:close/>
                </a:path>
              </a:pathLst>
            </a:custGeom>
            <a:no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340" name="Google Shape;340;g2db10833259_0_272"/>
            <p:cNvSpPr/>
            <p:nvPr/>
          </p:nvSpPr>
          <p:spPr>
            <a:xfrm>
              <a:off x="-6080955" y="5934581"/>
              <a:ext cx="1143804" cy="735761"/>
            </a:xfrm>
            <a:custGeom>
              <a:rect b="b" l="l" r="r" t="t"/>
              <a:pathLst>
                <a:path extrusionOk="0" h="735761" w="1143804">
                  <a:moveTo>
                    <a:pt x="290619" y="302"/>
                  </a:moveTo>
                  <a:cubicBezTo>
                    <a:pt x="435153" y="4056"/>
                    <a:pt x="580841" y="42901"/>
                    <a:pt x="714857" y="120275"/>
                  </a:cubicBezTo>
                  <a:cubicBezTo>
                    <a:pt x="929283" y="244074"/>
                    <a:pt x="1073229" y="443066"/>
                    <a:pt x="1132620" y="664715"/>
                  </a:cubicBezTo>
                  <a:lnTo>
                    <a:pt x="1138304" y="690860"/>
                  </a:lnTo>
                  <a:lnTo>
                    <a:pt x="1143804" y="694035"/>
                  </a:lnTo>
                  <a:lnTo>
                    <a:pt x="1139308" y="695472"/>
                  </a:lnTo>
                  <a:lnTo>
                    <a:pt x="1140311" y="700085"/>
                  </a:lnTo>
                  <a:lnTo>
                    <a:pt x="1134812" y="696911"/>
                  </a:lnTo>
                  <a:lnTo>
                    <a:pt x="1109327" y="705060"/>
                  </a:lnTo>
                  <a:cubicBezTo>
                    <a:pt x="887679" y="764450"/>
                    <a:pt x="643373" y="739285"/>
                    <a:pt x="428947" y="615486"/>
                  </a:cubicBezTo>
                  <a:cubicBezTo>
                    <a:pt x="214521" y="491687"/>
                    <a:pt x="70574" y="292695"/>
                    <a:pt x="11184" y="71046"/>
                  </a:cubicBezTo>
                  <a:lnTo>
                    <a:pt x="5499" y="44901"/>
                  </a:lnTo>
                  <a:lnTo>
                    <a:pt x="0" y="41727"/>
                  </a:lnTo>
                  <a:lnTo>
                    <a:pt x="4496" y="40289"/>
                  </a:lnTo>
                  <a:lnTo>
                    <a:pt x="3493" y="35676"/>
                  </a:lnTo>
                  <a:lnTo>
                    <a:pt x="8992" y="38851"/>
                  </a:lnTo>
                  <a:lnTo>
                    <a:pt x="34477" y="30702"/>
                  </a:lnTo>
                  <a:cubicBezTo>
                    <a:pt x="117595" y="8430"/>
                    <a:pt x="203899" y="-1950"/>
                    <a:pt x="290619" y="302"/>
                  </a:cubicBezTo>
                  <a:close/>
                </a:path>
              </a:pathLst>
            </a:custGeom>
            <a:no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341" name="Google Shape;341;g2db10833259_0_272"/>
            <p:cNvSpPr/>
            <p:nvPr/>
          </p:nvSpPr>
          <p:spPr>
            <a:xfrm flipH="1">
              <a:off x="-4937151" y="5934581"/>
              <a:ext cx="1143804" cy="735761"/>
            </a:xfrm>
            <a:custGeom>
              <a:rect b="b" l="l" r="r" t="t"/>
              <a:pathLst>
                <a:path extrusionOk="0" h="735761" w="1143804">
                  <a:moveTo>
                    <a:pt x="290619" y="302"/>
                  </a:moveTo>
                  <a:cubicBezTo>
                    <a:pt x="435153" y="4056"/>
                    <a:pt x="580841" y="42901"/>
                    <a:pt x="714857" y="120275"/>
                  </a:cubicBezTo>
                  <a:cubicBezTo>
                    <a:pt x="929283" y="244074"/>
                    <a:pt x="1073229" y="443066"/>
                    <a:pt x="1132620" y="664715"/>
                  </a:cubicBezTo>
                  <a:lnTo>
                    <a:pt x="1138304" y="690860"/>
                  </a:lnTo>
                  <a:lnTo>
                    <a:pt x="1143804" y="694035"/>
                  </a:lnTo>
                  <a:lnTo>
                    <a:pt x="1139308" y="695472"/>
                  </a:lnTo>
                  <a:lnTo>
                    <a:pt x="1140311" y="700085"/>
                  </a:lnTo>
                  <a:lnTo>
                    <a:pt x="1134812" y="696911"/>
                  </a:lnTo>
                  <a:lnTo>
                    <a:pt x="1109327" y="705060"/>
                  </a:lnTo>
                  <a:cubicBezTo>
                    <a:pt x="887679" y="764450"/>
                    <a:pt x="643373" y="739285"/>
                    <a:pt x="428947" y="615486"/>
                  </a:cubicBezTo>
                  <a:cubicBezTo>
                    <a:pt x="214521" y="491687"/>
                    <a:pt x="70574" y="292695"/>
                    <a:pt x="11184" y="71046"/>
                  </a:cubicBezTo>
                  <a:lnTo>
                    <a:pt x="5499" y="44901"/>
                  </a:lnTo>
                  <a:lnTo>
                    <a:pt x="0" y="41727"/>
                  </a:lnTo>
                  <a:lnTo>
                    <a:pt x="4496" y="40289"/>
                  </a:lnTo>
                  <a:lnTo>
                    <a:pt x="3493" y="35676"/>
                  </a:lnTo>
                  <a:lnTo>
                    <a:pt x="8992" y="38851"/>
                  </a:lnTo>
                  <a:lnTo>
                    <a:pt x="34477" y="30702"/>
                  </a:lnTo>
                  <a:cubicBezTo>
                    <a:pt x="117595" y="8430"/>
                    <a:pt x="203899" y="-1950"/>
                    <a:pt x="290619" y="302"/>
                  </a:cubicBezTo>
                  <a:close/>
                </a:path>
              </a:pathLst>
            </a:custGeom>
            <a:no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sp>
        <p:nvSpPr>
          <p:cNvPr id="342" name="Google Shape;342;g2db10833259_0_272"/>
          <p:cNvSpPr txBox="1"/>
          <p:nvPr>
            <p:ph type="title"/>
          </p:nvPr>
        </p:nvSpPr>
        <p:spPr>
          <a:xfrm>
            <a:off x="3882610" y="1011237"/>
            <a:ext cx="4426800" cy="860400"/>
          </a:xfrm>
          <a:prstGeom prst="rect">
            <a:avLst/>
          </a:prstGeom>
          <a:noFill/>
          <a:ln>
            <a:noFill/>
          </a:ln>
        </p:spPr>
        <p:txBody>
          <a:bodyPr anchorCtr="0" anchor="b" bIns="0" lIns="0" spcFirstLastPara="1" rIns="0" wrap="square" tIns="0">
            <a:normAutofit fontScale="90000"/>
          </a:bodyPr>
          <a:lstStyle/>
          <a:p>
            <a:pPr indent="0" lvl="0" marL="0" rtl="0" algn="ctr">
              <a:lnSpc>
                <a:spcPct val="100000"/>
              </a:lnSpc>
              <a:spcBef>
                <a:spcPts val="0"/>
              </a:spcBef>
              <a:spcAft>
                <a:spcPts val="0"/>
              </a:spcAft>
              <a:buClr>
                <a:schemeClr val="lt1"/>
              </a:buClr>
              <a:buSzPct val="70000"/>
              <a:buFont typeface="Rockwell"/>
              <a:buNone/>
            </a:pPr>
            <a:r>
              <a:rPr lang="en-US" sz="4000"/>
              <a:t>Machine Learning Baseline</a:t>
            </a:r>
            <a:endParaRPr sz="4000"/>
          </a:p>
        </p:txBody>
      </p:sp>
      <p:cxnSp>
        <p:nvCxnSpPr>
          <p:cNvPr id="343" name="Google Shape;343;g2db10833259_0_272"/>
          <p:cNvCxnSpPr/>
          <p:nvPr/>
        </p:nvCxnSpPr>
        <p:spPr>
          <a:xfrm>
            <a:off x="5826000" y="2310207"/>
            <a:ext cx="540000" cy="0"/>
          </a:xfrm>
          <a:prstGeom prst="straightConnector1">
            <a:avLst/>
          </a:prstGeom>
          <a:noFill/>
          <a:ln cap="flat" cmpd="sng" w="12700">
            <a:solidFill>
              <a:schemeClr val="lt1"/>
            </a:solidFill>
            <a:prstDash val="solid"/>
            <a:round/>
            <a:headEnd len="sm" w="sm" type="none"/>
            <a:tailEnd len="sm" w="sm" type="none"/>
          </a:ln>
        </p:spPr>
      </p:cxnSp>
      <p:grpSp>
        <p:nvGrpSpPr>
          <p:cNvPr id="344" name="Google Shape;344;g2db10833259_0_272"/>
          <p:cNvGrpSpPr/>
          <p:nvPr/>
        </p:nvGrpSpPr>
        <p:grpSpPr>
          <a:xfrm rot="2700000">
            <a:off x="466908" y="3282837"/>
            <a:ext cx="1785966" cy="2264242"/>
            <a:chOff x="2725201" y="4452918"/>
            <a:chExt cx="1785983" cy="2264264"/>
          </a:xfrm>
        </p:grpSpPr>
        <p:cxnSp>
          <p:nvCxnSpPr>
            <p:cNvPr id="345" name="Google Shape;345;g2db10833259_0_272"/>
            <p:cNvCxnSpPr/>
            <p:nvPr/>
          </p:nvCxnSpPr>
          <p:spPr>
            <a:xfrm rot="10800000">
              <a:off x="3618192" y="4452918"/>
              <a:ext cx="0" cy="2208600"/>
            </a:xfrm>
            <a:prstGeom prst="straightConnector1">
              <a:avLst/>
            </a:prstGeom>
            <a:noFill/>
            <a:ln cap="flat" cmpd="sng" w="12700">
              <a:solidFill>
                <a:schemeClr val="lt1"/>
              </a:solidFill>
              <a:prstDash val="solid"/>
              <a:round/>
              <a:headEnd len="sm" w="sm" type="none"/>
              <a:tailEnd len="sm" w="sm" type="none"/>
            </a:ln>
          </p:spPr>
        </p:cxnSp>
        <p:cxnSp>
          <p:nvCxnSpPr>
            <p:cNvPr id="346" name="Google Shape;346;g2db10833259_0_272"/>
            <p:cNvCxnSpPr/>
            <p:nvPr/>
          </p:nvCxnSpPr>
          <p:spPr>
            <a:xfrm rot="10800000">
              <a:off x="2738372" y="5243393"/>
              <a:ext cx="1761000" cy="0"/>
            </a:xfrm>
            <a:prstGeom prst="straightConnector1">
              <a:avLst/>
            </a:prstGeom>
            <a:noFill/>
            <a:ln cap="flat" cmpd="sng" w="12700">
              <a:solidFill>
                <a:schemeClr val="lt1"/>
              </a:solidFill>
              <a:prstDash val="solid"/>
              <a:round/>
              <a:headEnd len="sm" w="sm" type="none"/>
              <a:tailEnd len="sm" w="sm" type="none"/>
            </a:ln>
          </p:spPr>
        </p:cxnSp>
        <p:sp>
          <p:nvSpPr>
            <p:cNvPr id="347" name="Google Shape;347;g2db10833259_0_272"/>
            <p:cNvSpPr/>
            <p:nvPr/>
          </p:nvSpPr>
          <p:spPr>
            <a:xfrm flipH="1">
              <a:off x="2725201" y="4861779"/>
              <a:ext cx="1785983" cy="1799739"/>
            </a:xfrm>
            <a:custGeom>
              <a:rect b="b" l="l" r="r" t="t"/>
              <a:pathLst>
                <a:path extrusionOk="0" h="1799739" w="1785983">
                  <a:moveTo>
                    <a:pt x="440819" y="59"/>
                  </a:moveTo>
                  <a:cubicBezTo>
                    <a:pt x="584367" y="2557"/>
                    <a:pt x="735105" y="83293"/>
                    <a:pt x="845918" y="261596"/>
                  </a:cubicBezTo>
                  <a:lnTo>
                    <a:pt x="892992" y="360758"/>
                  </a:lnTo>
                  <a:lnTo>
                    <a:pt x="892992" y="365372"/>
                  </a:lnTo>
                  <a:lnTo>
                    <a:pt x="940065" y="266212"/>
                  </a:lnTo>
                  <a:cubicBezTo>
                    <a:pt x="1066709" y="62437"/>
                    <a:pt x="1245499" y="-13903"/>
                    <a:pt x="1406106" y="8338"/>
                  </a:cubicBezTo>
                  <a:cubicBezTo>
                    <a:pt x="1827702" y="66720"/>
                    <a:pt x="2124001" y="804388"/>
                    <a:pt x="1022901" y="1699451"/>
                  </a:cubicBezTo>
                  <a:lnTo>
                    <a:pt x="892991" y="1799739"/>
                  </a:lnTo>
                  <a:lnTo>
                    <a:pt x="763082" y="1694835"/>
                  </a:lnTo>
                  <a:cubicBezTo>
                    <a:pt x="-338018" y="799772"/>
                    <a:pt x="-41719" y="62104"/>
                    <a:pt x="379877" y="3722"/>
                  </a:cubicBezTo>
                  <a:cubicBezTo>
                    <a:pt x="399953" y="942"/>
                    <a:pt x="420313" y="-298"/>
                    <a:pt x="440819" y="59"/>
                  </a:cubicBezTo>
                  <a:close/>
                </a:path>
              </a:pathLst>
            </a:custGeom>
            <a:no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Bell MT"/>
                <a:ea typeface="Bell MT"/>
                <a:cs typeface="Bell MT"/>
                <a:sym typeface="Bell MT"/>
              </a:endParaRPr>
            </a:p>
          </p:txBody>
        </p:sp>
        <p:sp>
          <p:nvSpPr>
            <p:cNvPr id="348" name="Google Shape;348;g2db10833259_0_272"/>
            <p:cNvSpPr/>
            <p:nvPr/>
          </p:nvSpPr>
          <p:spPr>
            <a:xfrm rot="2700000">
              <a:off x="3123151" y="5448445"/>
              <a:ext cx="990077" cy="990077"/>
            </a:xfrm>
            <a:custGeom>
              <a:rect b="b" l="l" r="r" t="t"/>
              <a:pathLst>
                <a:path extrusionOk="0" h="1302493" w="1302493">
                  <a:moveTo>
                    <a:pt x="0" y="1302493"/>
                  </a:moveTo>
                  <a:lnTo>
                    <a:pt x="0" y="0"/>
                  </a:lnTo>
                  <a:lnTo>
                    <a:pt x="1302493" y="0"/>
                  </a:lnTo>
                </a:path>
              </a:pathLst>
            </a:custGeom>
            <a:no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349" name="Google Shape;349;g2db10833259_0_272"/>
            <p:cNvSpPr/>
            <p:nvPr/>
          </p:nvSpPr>
          <p:spPr>
            <a:xfrm rot="2700000">
              <a:off x="3314260" y="5983429"/>
              <a:ext cx="607861" cy="607861"/>
            </a:xfrm>
            <a:custGeom>
              <a:rect b="b" l="l" r="r" t="t"/>
              <a:pathLst>
                <a:path extrusionOk="0" h="1302493" w="1302493">
                  <a:moveTo>
                    <a:pt x="0" y="1302493"/>
                  </a:moveTo>
                  <a:lnTo>
                    <a:pt x="0" y="0"/>
                  </a:lnTo>
                  <a:lnTo>
                    <a:pt x="1302493" y="0"/>
                  </a:lnTo>
                </a:path>
              </a:pathLst>
            </a:custGeom>
            <a:no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grpSp>
        <p:nvGrpSpPr>
          <p:cNvPr id="350" name="Google Shape;350;g2db10833259_0_272"/>
          <p:cNvGrpSpPr/>
          <p:nvPr/>
        </p:nvGrpSpPr>
        <p:grpSpPr>
          <a:xfrm rot="2700000">
            <a:off x="854509" y="71813"/>
            <a:ext cx="2287586" cy="3673782"/>
            <a:chOff x="-6080955" y="3437416"/>
            <a:chExt cx="2287608" cy="3673817"/>
          </a:xfrm>
        </p:grpSpPr>
        <p:cxnSp>
          <p:nvCxnSpPr>
            <p:cNvPr id="351" name="Google Shape;351;g2db10833259_0_272"/>
            <p:cNvCxnSpPr/>
            <p:nvPr/>
          </p:nvCxnSpPr>
          <p:spPr>
            <a:xfrm>
              <a:off x="-4937151" y="4754133"/>
              <a:ext cx="0" cy="2357100"/>
            </a:xfrm>
            <a:prstGeom prst="straightConnector1">
              <a:avLst/>
            </a:prstGeom>
            <a:noFill/>
            <a:ln cap="flat" cmpd="sng" w="12700">
              <a:solidFill>
                <a:schemeClr val="lt1"/>
              </a:solidFill>
              <a:prstDash val="solid"/>
              <a:round/>
              <a:headEnd len="sm" w="sm" type="none"/>
              <a:tailEnd len="sm" w="sm" type="none"/>
            </a:ln>
          </p:spPr>
        </p:cxnSp>
        <p:sp>
          <p:nvSpPr>
            <p:cNvPr id="352" name="Google Shape;352;g2db10833259_0_272"/>
            <p:cNvSpPr/>
            <p:nvPr/>
          </p:nvSpPr>
          <p:spPr>
            <a:xfrm flipH="1" rot="10800000">
              <a:off x="-5226554" y="3437416"/>
              <a:ext cx="571820" cy="1316717"/>
            </a:xfrm>
            <a:custGeom>
              <a:rect b="b" l="l" r="r" t="t"/>
              <a:pathLst>
                <a:path extrusionOk="0" h="1316717" w="571820">
                  <a:moveTo>
                    <a:pt x="282417" y="1316717"/>
                  </a:moveTo>
                  <a:lnTo>
                    <a:pt x="285910" y="1313542"/>
                  </a:lnTo>
                  <a:lnTo>
                    <a:pt x="289403" y="1316717"/>
                  </a:lnTo>
                  <a:lnTo>
                    <a:pt x="289403" y="1310368"/>
                  </a:lnTo>
                  <a:lnTo>
                    <a:pt x="309203" y="1292372"/>
                  </a:lnTo>
                  <a:cubicBezTo>
                    <a:pt x="471461" y="1130114"/>
                    <a:pt x="571820" y="905956"/>
                    <a:pt x="571820" y="658358"/>
                  </a:cubicBezTo>
                  <a:cubicBezTo>
                    <a:pt x="571820" y="410761"/>
                    <a:pt x="471461" y="186603"/>
                    <a:pt x="309203" y="24345"/>
                  </a:cubicBezTo>
                  <a:lnTo>
                    <a:pt x="289403" y="6349"/>
                  </a:lnTo>
                  <a:lnTo>
                    <a:pt x="289403" y="0"/>
                  </a:lnTo>
                  <a:lnTo>
                    <a:pt x="285910" y="3175"/>
                  </a:lnTo>
                  <a:lnTo>
                    <a:pt x="282417" y="0"/>
                  </a:lnTo>
                  <a:lnTo>
                    <a:pt x="282417" y="6350"/>
                  </a:lnTo>
                  <a:lnTo>
                    <a:pt x="262617" y="24345"/>
                  </a:lnTo>
                  <a:cubicBezTo>
                    <a:pt x="100359" y="186604"/>
                    <a:pt x="0" y="410761"/>
                    <a:pt x="0" y="658359"/>
                  </a:cubicBezTo>
                  <a:cubicBezTo>
                    <a:pt x="0" y="905956"/>
                    <a:pt x="100359" y="1130114"/>
                    <a:pt x="262617" y="1292372"/>
                  </a:cubicBezTo>
                  <a:lnTo>
                    <a:pt x="282417" y="1310368"/>
                  </a:lnTo>
                  <a:close/>
                </a:path>
              </a:pathLst>
            </a:custGeom>
            <a:no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353" name="Google Shape;353;g2db10833259_0_272"/>
            <p:cNvSpPr/>
            <p:nvPr/>
          </p:nvSpPr>
          <p:spPr>
            <a:xfrm>
              <a:off x="-6080955" y="4476018"/>
              <a:ext cx="1143804" cy="735761"/>
            </a:xfrm>
            <a:custGeom>
              <a:rect b="b" l="l" r="r" t="t"/>
              <a:pathLst>
                <a:path extrusionOk="0" h="735761" w="1143804">
                  <a:moveTo>
                    <a:pt x="290619" y="302"/>
                  </a:moveTo>
                  <a:cubicBezTo>
                    <a:pt x="435153" y="4056"/>
                    <a:pt x="580841" y="42901"/>
                    <a:pt x="714857" y="120275"/>
                  </a:cubicBezTo>
                  <a:cubicBezTo>
                    <a:pt x="929283" y="244074"/>
                    <a:pt x="1073229" y="443066"/>
                    <a:pt x="1132620" y="664715"/>
                  </a:cubicBezTo>
                  <a:lnTo>
                    <a:pt x="1138304" y="690860"/>
                  </a:lnTo>
                  <a:lnTo>
                    <a:pt x="1143804" y="694035"/>
                  </a:lnTo>
                  <a:lnTo>
                    <a:pt x="1139308" y="695472"/>
                  </a:lnTo>
                  <a:lnTo>
                    <a:pt x="1140311" y="700085"/>
                  </a:lnTo>
                  <a:lnTo>
                    <a:pt x="1134812" y="696911"/>
                  </a:lnTo>
                  <a:lnTo>
                    <a:pt x="1109327" y="705060"/>
                  </a:lnTo>
                  <a:cubicBezTo>
                    <a:pt x="887679" y="764450"/>
                    <a:pt x="643373" y="739285"/>
                    <a:pt x="428947" y="615486"/>
                  </a:cubicBezTo>
                  <a:cubicBezTo>
                    <a:pt x="214521" y="491687"/>
                    <a:pt x="70574" y="292695"/>
                    <a:pt x="11184" y="71046"/>
                  </a:cubicBezTo>
                  <a:lnTo>
                    <a:pt x="5499" y="44901"/>
                  </a:lnTo>
                  <a:lnTo>
                    <a:pt x="0" y="41727"/>
                  </a:lnTo>
                  <a:lnTo>
                    <a:pt x="4496" y="40289"/>
                  </a:lnTo>
                  <a:lnTo>
                    <a:pt x="3493" y="35676"/>
                  </a:lnTo>
                  <a:lnTo>
                    <a:pt x="8992" y="38851"/>
                  </a:lnTo>
                  <a:lnTo>
                    <a:pt x="34477" y="30702"/>
                  </a:lnTo>
                  <a:cubicBezTo>
                    <a:pt x="117595" y="8430"/>
                    <a:pt x="203899" y="-1950"/>
                    <a:pt x="290619" y="302"/>
                  </a:cubicBezTo>
                  <a:close/>
                </a:path>
              </a:pathLst>
            </a:custGeom>
            <a:no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354" name="Google Shape;354;g2db10833259_0_272"/>
            <p:cNvSpPr/>
            <p:nvPr/>
          </p:nvSpPr>
          <p:spPr>
            <a:xfrm flipH="1">
              <a:off x="-4937151" y="4476018"/>
              <a:ext cx="1143804" cy="735761"/>
            </a:xfrm>
            <a:custGeom>
              <a:rect b="b" l="l" r="r" t="t"/>
              <a:pathLst>
                <a:path extrusionOk="0" h="735761" w="1143804">
                  <a:moveTo>
                    <a:pt x="290619" y="302"/>
                  </a:moveTo>
                  <a:cubicBezTo>
                    <a:pt x="435153" y="4056"/>
                    <a:pt x="580841" y="42901"/>
                    <a:pt x="714857" y="120275"/>
                  </a:cubicBezTo>
                  <a:cubicBezTo>
                    <a:pt x="929283" y="244074"/>
                    <a:pt x="1073229" y="443066"/>
                    <a:pt x="1132620" y="664715"/>
                  </a:cubicBezTo>
                  <a:lnTo>
                    <a:pt x="1138304" y="690860"/>
                  </a:lnTo>
                  <a:lnTo>
                    <a:pt x="1143804" y="694035"/>
                  </a:lnTo>
                  <a:lnTo>
                    <a:pt x="1139308" y="695472"/>
                  </a:lnTo>
                  <a:lnTo>
                    <a:pt x="1140311" y="700085"/>
                  </a:lnTo>
                  <a:lnTo>
                    <a:pt x="1134812" y="696911"/>
                  </a:lnTo>
                  <a:lnTo>
                    <a:pt x="1109327" y="705060"/>
                  </a:lnTo>
                  <a:cubicBezTo>
                    <a:pt x="887679" y="764450"/>
                    <a:pt x="643373" y="739285"/>
                    <a:pt x="428947" y="615486"/>
                  </a:cubicBezTo>
                  <a:cubicBezTo>
                    <a:pt x="214521" y="491687"/>
                    <a:pt x="70574" y="292695"/>
                    <a:pt x="11184" y="71046"/>
                  </a:cubicBezTo>
                  <a:lnTo>
                    <a:pt x="5499" y="44901"/>
                  </a:lnTo>
                  <a:lnTo>
                    <a:pt x="0" y="41727"/>
                  </a:lnTo>
                  <a:lnTo>
                    <a:pt x="4496" y="40289"/>
                  </a:lnTo>
                  <a:lnTo>
                    <a:pt x="3493" y="35676"/>
                  </a:lnTo>
                  <a:lnTo>
                    <a:pt x="8992" y="38851"/>
                  </a:lnTo>
                  <a:lnTo>
                    <a:pt x="34477" y="30702"/>
                  </a:lnTo>
                  <a:cubicBezTo>
                    <a:pt x="117595" y="8430"/>
                    <a:pt x="203899" y="-1950"/>
                    <a:pt x="290619" y="302"/>
                  </a:cubicBezTo>
                  <a:close/>
                </a:path>
              </a:pathLst>
            </a:custGeom>
            <a:no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355" name="Google Shape;355;g2db10833259_0_272"/>
            <p:cNvSpPr/>
            <p:nvPr/>
          </p:nvSpPr>
          <p:spPr>
            <a:xfrm>
              <a:off x="-6080955" y="5190567"/>
              <a:ext cx="1143804" cy="735761"/>
            </a:xfrm>
            <a:custGeom>
              <a:rect b="b" l="l" r="r" t="t"/>
              <a:pathLst>
                <a:path extrusionOk="0" h="735761" w="1143804">
                  <a:moveTo>
                    <a:pt x="290619" y="302"/>
                  </a:moveTo>
                  <a:cubicBezTo>
                    <a:pt x="435153" y="4056"/>
                    <a:pt x="580841" y="42901"/>
                    <a:pt x="714857" y="120275"/>
                  </a:cubicBezTo>
                  <a:cubicBezTo>
                    <a:pt x="929283" y="244074"/>
                    <a:pt x="1073229" y="443066"/>
                    <a:pt x="1132620" y="664715"/>
                  </a:cubicBezTo>
                  <a:lnTo>
                    <a:pt x="1138304" y="690860"/>
                  </a:lnTo>
                  <a:lnTo>
                    <a:pt x="1143804" y="694035"/>
                  </a:lnTo>
                  <a:lnTo>
                    <a:pt x="1139308" y="695472"/>
                  </a:lnTo>
                  <a:lnTo>
                    <a:pt x="1140311" y="700085"/>
                  </a:lnTo>
                  <a:lnTo>
                    <a:pt x="1134812" y="696911"/>
                  </a:lnTo>
                  <a:lnTo>
                    <a:pt x="1109327" y="705060"/>
                  </a:lnTo>
                  <a:cubicBezTo>
                    <a:pt x="887679" y="764450"/>
                    <a:pt x="643373" y="739285"/>
                    <a:pt x="428947" y="615486"/>
                  </a:cubicBezTo>
                  <a:cubicBezTo>
                    <a:pt x="214521" y="491687"/>
                    <a:pt x="70574" y="292695"/>
                    <a:pt x="11184" y="71046"/>
                  </a:cubicBezTo>
                  <a:lnTo>
                    <a:pt x="5499" y="44901"/>
                  </a:lnTo>
                  <a:lnTo>
                    <a:pt x="0" y="41727"/>
                  </a:lnTo>
                  <a:lnTo>
                    <a:pt x="4496" y="40289"/>
                  </a:lnTo>
                  <a:lnTo>
                    <a:pt x="3493" y="35676"/>
                  </a:lnTo>
                  <a:lnTo>
                    <a:pt x="8992" y="38851"/>
                  </a:lnTo>
                  <a:lnTo>
                    <a:pt x="34477" y="30702"/>
                  </a:lnTo>
                  <a:cubicBezTo>
                    <a:pt x="117595" y="8430"/>
                    <a:pt x="203899" y="-1950"/>
                    <a:pt x="290619" y="302"/>
                  </a:cubicBezTo>
                  <a:close/>
                </a:path>
              </a:pathLst>
            </a:custGeom>
            <a:no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356" name="Google Shape;356;g2db10833259_0_272"/>
            <p:cNvSpPr/>
            <p:nvPr/>
          </p:nvSpPr>
          <p:spPr>
            <a:xfrm flipH="1">
              <a:off x="-4937151" y="5190567"/>
              <a:ext cx="1143804" cy="735761"/>
            </a:xfrm>
            <a:custGeom>
              <a:rect b="b" l="l" r="r" t="t"/>
              <a:pathLst>
                <a:path extrusionOk="0" h="735761" w="1143804">
                  <a:moveTo>
                    <a:pt x="290619" y="302"/>
                  </a:moveTo>
                  <a:cubicBezTo>
                    <a:pt x="435153" y="4056"/>
                    <a:pt x="580841" y="42901"/>
                    <a:pt x="714857" y="120275"/>
                  </a:cubicBezTo>
                  <a:cubicBezTo>
                    <a:pt x="929283" y="244074"/>
                    <a:pt x="1073229" y="443066"/>
                    <a:pt x="1132620" y="664715"/>
                  </a:cubicBezTo>
                  <a:lnTo>
                    <a:pt x="1138304" y="690860"/>
                  </a:lnTo>
                  <a:lnTo>
                    <a:pt x="1143804" y="694035"/>
                  </a:lnTo>
                  <a:lnTo>
                    <a:pt x="1139308" y="695472"/>
                  </a:lnTo>
                  <a:lnTo>
                    <a:pt x="1140311" y="700085"/>
                  </a:lnTo>
                  <a:lnTo>
                    <a:pt x="1134812" y="696911"/>
                  </a:lnTo>
                  <a:lnTo>
                    <a:pt x="1109327" y="705060"/>
                  </a:lnTo>
                  <a:cubicBezTo>
                    <a:pt x="887679" y="764450"/>
                    <a:pt x="643373" y="739285"/>
                    <a:pt x="428947" y="615486"/>
                  </a:cubicBezTo>
                  <a:cubicBezTo>
                    <a:pt x="214521" y="491687"/>
                    <a:pt x="70574" y="292695"/>
                    <a:pt x="11184" y="71046"/>
                  </a:cubicBezTo>
                  <a:lnTo>
                    <a:pt x="5499" y="44901"/>
                  </a:lnTo>
                  <a:lnTo>
                    <a:pt x="0" y="41727"/>
                  </a:lnTo>
                  <a:lnTo>
                    <a:pt x="4496" y="40289"/>
                  </a:lnTo>
                  <a:lnTo>
                    <a:pt x="3493" y="35676"/>
                  </a:lnTo>
                  <a:lnTo>
                    <a:pt x="8992" y="38851"/>
                  </a:lnTo>
                  <a:lnTo>
                    <a:pt x="34477" y="30702"/>
                  </a:lnTo>
                  <a:cubicBezTo>
                    <a:pt x="117595" y="8430"/>
                    <a:pt x="203899" y="-1950"/>
                    <a:pt x="290619" y="302"/>
                  </a:cubicBezTo>
                  <a:close/>
                </a:path>
              </a:pathLst>
            </a:custGeom>
            <a:no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357" name="Google Shape;357;g2db10833259_0_272"/>
            <p:cNvSpPr/>
            <p:nvPr/>
          </p:nvSpPr>
          <p:spPr>
            <a:xfrm>
              <a:off x="-6080955" y="5934581"/>
              <a:ext cx="1143804" cy="735761"/>
            </a:xfrm>
            <a:custGeom>
              <a:rect b="b" l="l" r="r" t="t"/>
              <a:pathLst>
                <a:path extrusionOk="0" h="735761" w="1143804">
                  <a:moveTo>
                    <a:pt x="290619" y="302"/>
                  </a:moveTo>
                  <a:cubicBezTo>
                    <a:pt x="435153" y="4056"/>
                    <a:pt x="580841" y="42901"/>
                    <a:pt x="714857" y="120275"/>
                  </a:cubicBezTo>
                  <a:cubicBezTo>
                    <a:pt x="929283" y="244074"/>
                    <a:pt x="1073229" y="443066"/>
                    <a:pt x="1132620" y="664715"/>
                  </a:cubicBezTo>
                  <a:lnTo>
                    <a:pt x="1138304" y="690860"/>
                  </a:lnTo>
                  <a:lnTo>
                    <a:pt x="1143804" y="694035"/>
                  </a:lnTo>
                  <a:lnTo>
                    <a:pt x="1139308" y="695472"/>
                  </a:lnTo>
                  <a:lnTo>
                    <a:pt x="1140311" y="700085"/>
                  </a:lnTo>
                  <a:lnTo>
                    <a:pt x="1134812" y="696911"/>
                  </a:lnTo>
                  <a:lnTo>
                    <a:pt x="1109327" y="705060"/>
                  </a:lnTo>
                  <a:cubicBezTo>
                    <a:pt x="887679" y="764450"/>
                    <a:pt x="643373" y="739285"/>
                    <a:pt x="428947" y="615486"/>
                  </a:cubicBezTo>
                  <a:cubicBezTo>
                    <a:pt x="214521" y="491687"/>
                    <a:pt x="70574" y="292695"/>
                    <a:pt x="11184" y="71046"/>
                  </a:cubicBezTo>
                  <a:lnTo>
                    <a:pt x="5499" y="44901"/>
                  </a:lnTo>
                  <a:lnTo>
                    <a:pt x="0" y="41727"/>
                  </a:lnTo>
                  <a:lnTo>
                    <a:pt x="4496" y="40289"/>
                  </a:lnTo>
                  <a:lnTo>
                    <a:pt x="3493" y="35676"/>
                  </a:lnTo>
                  <a:lnTo>
                    <a:pt x="8992" y="38851"/>
                  </a:lnTo>
                  <a:lnTo>
                    <a:pt x="34477" y="30702"/>
                  </a:lnTo>
                  <a:cubicBezTo>
                    <a:pt x="117595" y="8430"/>
                    <a:pt x="203899" y="-1950"/>
                    <a:pt x="290619" y="302"/>
                  </a:cubicBezTo>
                  <a:close/>
                </a:path>
              </a:pathLst>
            </a:custGeom>
            <a:no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358" name="Google Shape;358;g2db10833259_0_272"/>
            <p:cNvSpPr/>
            <p:nvPr/>
          </p:nvSpPr>
          <p:spPr>
            <a:xfrm flipH="1">
              <a:off x="-4937151" y="5934581"/>
              <a:ext cx="1143804" cy="735761"/>
            </a:xfrm>
            <a:custGeom>
              <a:rect b="b" l="l" r="r" t="t"/>
              <a:pathLst>
                <a:path extrusionOk="0" h="735761" w="1143804">
                  <a:moveTo>
                    <a:pt x="290619" y="302"/>
                  </a:moveTo>
                  <a:cubicBezTo>
                    <a:pt x="435153" y="4056"/>
                    <a:pt x="580841" y="42901"/>
                    <a:pt x="714857" y="120275"/>
                  </a:cubicBezTo>
                  <a:cubicBezTo>
                    <a:pt x="929283" y="244074"/>
                    <a:pt x="1073229" y="443066"/>
                    <a:pt x="1132620" y="664715"/>
                  </a:cubicBezTo>
                  <a:lnTo>
                    <a:pt x="1138304" y="690860"/>
                  </a:lnTo>
                  <a:lnTo>
                    <a:pt x="1143804" y="694035"/>
                  </a:lnTo>
                  <a:lnTo>
                    <a:pt x="1139308" y="695472"/>
                  </a:lnTo>
                  <a:lnTo>
                    <a:pt x="1140311" y="700085"/>
                  </a:lnTo>
                  <a:lnTo>
                    <a:pt x="1134812" y="696911"/>
                  </a:lnTo>
                  <a:lnTo>
                    <a:pt x="1109327" y="705060"/>
                  </a:lnTo>
                  <a:cubicBezTo>
                    <a:pt x="887679" y="764450"/>
                    <a:pt x="643373" y="739285"/>
                    <a:pt x="428947" y="615486"/>
                  </a:cubicBezTo>
                  <a:cubicBezTo>
                    <a:pt x="214521" y="491687"/>
                    <a:pt x="70574" y="292695"/>
                    <a:pt x="11184" y="71046"/>
                  </a:cubicBezTo>
                  <a:lnTo>
                    <a:pt x="5499" y="44901"/>
                  </a:lnTo>
                  <a:lnTo>
                    <a:pt x="0" y="41727"/>
                  </a:lnTo>
                  <a:lnTo>
                    <a:pt x="4496" y="40289"/>
                  </a:lnTo>
                  <a:lnTo>
                    <a:pt x="3493" y="35676"/>
                  </a:lnTo>
                  <a:lnTo>
                    <a:pt x="8992" y="38851"/>
                  </a:lnTo>
                  <a:lnTo>
                    <a:pt x="34477" y="30702"/>
                  </a:lnTo>
                  <a:cubicBezTo>
                    <a:pt x="117595" y="8430"/>
                    <a:pt x="203899" y="-1950"/>
                    <a:pt x="290619" y="302"/>
                  </a:cubicBezTo>
                  <a:close/>
                </a:path>
              </a:pathLst>
            </a:custGeom>
            <a:no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sp>
        <p:nvSpPr>
          <p:cNvPr id="359" name="Google Shape;359;g2db10833259_0_272"/>
          <p:cNvSpPr txBox="1"/>
          <p:nvPr>
            <p:ph idx="1" type="body"/>
          </p:nvPr>
        </p:nvSpPr>
        <p:spPr>
          <a:xfrm>
            <a:off x="2831176" y="2119651"/>
            <a:ext cx="6868800" cy="3606600"/>
          </a:xfrm>
          <a:prstGeom prst="rect">
            <a:avLst/>
          </a:prstGeom>
          <a:noFill/>
          <a:ln>
            <a:noFill/>
          </a:ln>
        </p:spPr>
        <p:txBody>
          <a:bodyPr anchorCtr="0" anchor="t" bIns="0" lIns="0" spcFirstLastPara="1" rIns="0" wrap="square" tIns="0">
            <a:normAutofit/>
          </a:bodyPr>
          <a:lstStyle/>
          <a:p>
            <a:pPr indent="-360000" lvl="0" marL="360000" rtl="0" algn="l">
              <a:lnSpc>
                <a:spcPct val="125000"/>
              </a:lnSpc>
              <a:spcBef>
                <a:spcPts val="1000"/>
              </a:spcBef>
              <a:spcAft>
                <a:spcPts val="0"/>
              </a:spcAft>
              <a:buSzPts val="3200"/>
              <a:buChar char="·"/>
            </a:pPr>
            <a:r>
              <a:rPr lang="en-US" sz="3200"/>
              <a:t>Prompting LLM: Chat GPT 3.5 turbo</a:t>
            </a:r>
            <a:endParaRPr sz="3200"/>
          </a:p>
          <a:p>
            <a:pPr indent="-228600" lvl="1" marL="914400" rtl="0" algn="l">
              <a:lnSpc>
                <a:spcPct val="125000"/>
              </a:lnSpc>
              <a:spcBef>
                <a:spcPts val="1000"/>
              </a:spcBef>
              <a:spcAft>
                <a:spcPts val="0"/>
              </a:spcAft>
              <a:buSzPts val="3200"/>
              <a:buNone/>
            </a:pPr>
            <a:r>
              <a:rPr lang="en-US" sz="3200">
                <a:extLst>
                  <a:ext uri="http://customooxmlschemas.google.com/">
                    <go:slidesCustomData xmlns:go="http://customooxmlschemas.google.com/" textRoundtripDataId="4"/>
                  </a:ext>
                </a:extLst>
              </a:rPr>
              <a:t>results</a:t>
            </a:r>
            <a:r>
              <a:rPr lang="en-US" sz="3200"/>
              <a:t>:</a:t>
            </a:r>
            <a:endParaRPr sz="3200"/>
          </a:p>
          <a:p>
            <a:pPr indent="-228600" lvl="1" marL="914400" rtl="0" algn="l">
              <a:lnSpc>
                <a:spcPct val="125000"/>
              </a:lnSpc>
              <a:spcBef>
                <a:spcPts val="1000"/>
              </a:spcBef>
              <a:spcAft>
                <a:spcPts val="0"/>
              </a:spcAft>
              <a:buSzPts val="3200"/>
              <a:buNone/>
            </a:pPr>
            <a:r>
              <a:rPr i="0" lang="en-US" sz="2800"/>
              <a:t>Alignment accuracy = 44%</a:t>
            </a:r>
            <a:endParaRPr i="0" sz="2800"/>
          </a:p>
          <a:p>
            <a:pPr indent="-228600" lvl="1" marL="914400" rtl="0" algn="l">
              <a:spcBef>
                <a:spcPts val="0"/>
              </a:spcBef>
              <a:spcAft>
                <a:spcPts val="0"/>
              </a:spcAft>
              <a:buSzPts val="3200"/>
              <a:buNone/>
            </a:pPr>
            <a:r>
              <a:rPr i="0" lang="en-US" sz="2800"/>
              <a:t>Role accuracy = 36%</a:t>
            </a:r>
            <a:endParaRPr i="0" sz="2800"/>
          </a:p>
          <a:p>
            <a:pPr indent="-228600" lvl="1" marL="914400" rtl="0" algn="l">
              <a:spcBef>
                <a:spcPts val="0"/>
              </a:spcBef>
              <a:spcAft>
                <a:spcPts val="0"/>
              </a:spcAft>
              <a:buSzPts val="2800"/>
              <a:buNone/>
            </a:pPr>
            <a:r>
              <a:t/>
            </a:r>
            <a:endParaRPr i="0" sz="2800"/>
          </a:p>
        </p:txBody>
      </p:sp>
      <p:grpSp>
        <p:nvGrpSpPr>
          <p:cNvPr id="360" name="Google Shape;360;g2db10833259_0_272"/>
          <p:cNvGrpSpPr/>
          <p:nvPr/>
        </p:nvGrpSpPr>
        <p:grpSpPr>
          <a:xfrm rot="2700000">
            <a:off x="10784689" y="5590812"/>
            <a:ext cx="962166" cy="724626"/>
            <a:chOff x="461734" y="958515"/>
            <a:chExt cx="962175" cy="724633"/>
          </a:xfrm>
        </p:grpSpPr>
        <p:sp>
          <p:nvSpPr>
            <p:cNvPr id="361" name="Google Shape;361;g2db10833259_0_272"/>
            <p:cNvSpPr/>
            <p:nvPr/>
          </p:nvSpPr>
          <p:spPr>
            <a:xfrm flipH="1" rot="8100000">
              <a:off x="558038" y="1121848"/>
              <a:ext cx="464996" cy="464996"/>
            </a:xfrm>
            <a:custGeom>
              <a:rect b="b" l="l" r="r" t="t"/>
              <a:pathLst>
                <a:path extrusionOk="0" h="464738" w="464738">
                  <a:moveTo>
                    <a:pt x="446142" y="464738"/>
                  </a:moveTo>
                  <a:cubicBezTo>
                    <a:pt x="331965" y="464738"/>
                    <a:pt x="217787" y="421181"/>
                    <a:pt x="130673" y="334066"/>
                  </a:cubicBezTo>
                  <a:cubicBezTo>
                    <a:pt x="43558" y="246952"/>
                    <a:pt x="1" y="132774"/>
                    <a:pt x="0" y="18596"/>
                  </a:cubicBezTo>
                  <a:lnTo>
                    <a:pt x="836" y="1089"/>
                  </a:lnTo>
                  <a:lnTo>
                    <a:pt x="606" y="859"/>
                  </a:lnTo>
                  <a:lnTo>
                    <a:pt x="848" y="848"/>
                  </a:lnTo>
                  <a:lnTo>
                    <a:pt x="859" y="606"/>
                  </a:lnTo>
                  <a:lnTo>
                    <a:pt x="1089" y="836"/>
                  </a:lnTo>
                  <a:lnTo>
                    <a:pt x="18596" y="0"/>
                  </a:lnTo>
                  <a:cubicBezTo>
                    <a:pt x="132774" y="0"/>
                    <a:pt x="246951" y="43557"/>
                    <a:pt x="334066" y="130672"/>
                  </a:cubicBezTo>
                  <a:cubicBezTo>
                    <a:pt x="421181" y="217787"/>
                    <a:pt x="464738" y="331964"/>
                    <a:pt x="464738" y="446142"/>
                  </a:cubicBezTo>
                  <a:lnTo>
                    <a:pt x="463902" y="463650"/>
                  </a:lnTo>
                  <a:lnTo>
                    <a:pt x="464132" y="463880"/>
                  </a:lnTo>
                  <a:lnTo>
                    <a:pt x="463891" y="463892"/>
                  </a:lnTo>
                  <a:lnTo>
                    <a:pt x="463879" y="464132"/>
                  </a:lnTo>
                  <a:lnTo>
                    <a:pt x="463650" y="463903"/>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362" name="Google Shape;362;g2db10833259_0_272"/>
            <p:cNvSpPr/>
            <p:nvPr/>
          </p:nvSpPr>
          <p:spPr>
            <a:xfrm flipH="1" rot="5400000">
              <a:off x="959170" y="958515"/>
              <a:ext cx="464739" cy="464739"/>
            </a:xfrm>
            <a:custGeom>
              <a:rect b="b" l="l" r="r" t="t"/>
              <a:pathLst>
                <a:path extrusionOk="0" h="464739" w="464739">
                  <a:moveTo>
                    <a:pt x="464132" y="463881"/>
                  </a:moveTo>
                  <a:lnTo>
                    <a:pt x="463891" y="463892"/>
                  </a:lnTo>
                  <a:lnTo>
                    <a:pt x="463880" y="464132"/>
                  </a:lnTo>
                  <a:lnTo>
                    <a:pt x="463651" y="463904"/>
                  </a:lnTo>
                  <a:lnTo>
                    <a:pt x="446142" y="464739"/>
                  </a:lnTo>
                  <a:cubicBezTo>
                    <a:pt x="331965" y="464739"/>
                    <a:pt x="217787" y="421182"/>
                    <a:pt x="130673" y="334067"/>
                  </a:cubicBezTo>
                  <a:cubicBezTo>
                    <a:pt x="43558" y="246953"/>
                    <a:pt x="1" y="132775"/>
                    <a:pt x="0" y="18597"/>
                  </a:cubicBezTo>
                  <a:lnTo>
                    <a:pt x="836" y="1089"/>
                  </a:lnTo>
                  <a:lnTo>
                    <a:pt x="607" y="859"/>
                  </a:lnTo>
                  <a:lnTo>
                    <a:pt x="848" y="848"/>
                  </a:lnTo>
                  <a:lnTo>
                    <a:pt x="859" y="607"/>
                  </a:lnTo>
                  <a:lnTo>
                    <a:pt x="1089" y="836"/>
                  </a:lnTo>
                  <a:lnTo>
                    <a:pt x="18597" y="0"/>
                  </a:lnTo>
                  <a:cubicBezTo>
                    <a:pt x="132775" y="0"/>
                    <a:pt x="246952" y="43557"/>
                    <a:pt x="334067" y="130672"/>
                  </a:cubicBezTo>
                  <a:cubicBezTo>
                    <a:pt x="421182" y="217787"/>
                    <a:pt x="464739" y="331964"/>
                    <a:pt x="464739" y="446142"/>
                  </a:cubicBezTo>
                  <a:lnTo>
                    <a:pt x="463903" y="463652"/>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grpSp>
        <p:nvGrpSpPr>
          <p:cNvPr id="363" name="Google Shape;363;g2db10833259_0_272"/>
          <p:cNvGrpSpPr/>
          <p:nvPr/>
        </p:nvGrpSpPr>
        <p:grpSpPr>
          <a:xfrm flipH="1" rot="-2700000">
            <a:off x="9939127" y="3282837"/>
            <a:ext cx="1785966" cy="2264242"/>
            <a:chOff x="2725201" y="4452918"/>
            <a:chExt cx="1785983" cy="2264264"/>
          </a:xfrm>
        </p:grpSpPr>
        <p:cxnSp>
          <p:nvCxnSpPr>
            <p:cNvPr id="364" name="Google Shape;364;g2db10833259_0_272"/>
            <p:cNvCxnSpPr/>
            <p:nvPr/>
          </p:nvCxnSpPr>
          <p:spPr>
            <a:xfrm rot="10800000">
              <a:off x="3618192" y="4452918"/>
              <a:ext cx="0" cy="2208600"/>
            </a:xfrm>
            <a:prstGeom prst="straightConnector1">
              <a:avLst/>
            </a:prstGeom>
            <a:noFill/>
            <a:ln cap="flat" cmpd="sng" w="12700">
              <a:solidFill>
                <a:schemeClr val="lt1"/>
              </a:solidFill>
              <a:prstDash val="solid"/>
              <a:round/>
              <a:headEnd len="sm" w="sm" type="none"/>
              <a:tailEnd len="sm" w="sm" type="none"/>
            </a:ln>
          </p:spPr>
        </p:cxnSp>
        <p:cxnSp>
          <p:nvCxnSpPr>
            <p:cNvPr id="365" name="Google Shape;365;g2db10833259_0_272"/>
            <p:cNvCxnSpPr/>
            <p:nvPr/>
          </p:nvCxnSpPr>
          <p:spPr>
            <a:xfrm rot="10800000">
              <a:off x="2738372" y="5243393"/>
              <a:ext cx="1761000" cy="0"/>
            </a:xfrm>
            <a:prstGeom prst="straightConnector1">
              <a:avLst/>
            </a:prstGeom>
            <a:noFill/>
            <a:ln cap="flat" cmpd="sng" w="12700">
              <a:solidFill>
                <a:schemeClr val="lt1"/>
              </a:solidFill>
              <a:prstDash val="solid"/>
              <a:round/>
              <a:headEnd len="sm" w="sm" type="none"/>
              <a:tailEnd len="sm" w="sm" type="none"/>
            </a:ln>
          </p:spPr>
        </p:cxnSp>
        <p:sp>
          <p:nvSpPr>
            <p:cNvPr id="366" name="Google Shape;366;g2db10833259_0_272"/>
            <p:cNvSpPr/>
            <p:nvPr/>
          </p:nvSpPr>
          <p:spPr>
            <a:xfrm flipH="1">
              <a:off x="2725201" y="4861779"/>
              <a:ext cx="1785983" cy="1799739"/>
            </a:xfrm>
            <a:custGeom>
              <a:rect b="b" l="l" r="r" t="t"/>
              <a:pathLst>
                <a:path extrusionOk="0" h="1799739" w="1785983">
                  <a:moveTo>
                    <a:pt x="440819" y="59"/>
                  </a:moveTo>
                  <a:cubicBezTo>
                    <a:pt x="584367" y="2557"/>
                    <a:pt x="735105" y="83293"/>
                    <a:pt x="845918" y="261596"/>
                  </a:cubicBezTo>
                  <a:lnTo>
                    <a:pt x="892992" y="360758"/>
                  </a:lnTo>
                  <a:lnTo>
                    <a:pt x="892992" y="365372"/>
                  </a:lnTo>
                  <a:lnTo>
                    <a:pt x="940065" y="266212"/>
                  </a:lnTo>
                  <a:cubicBezTo>
                    <a:pt x="1066709" y="62437"/>
                    <a:pt x="1245499" y="-13903"/>
                    <a:pt x="1406106" y="8338"/>
                  </a:cubicBezTo>
                  <a:cubicBezTo>
                    <a:pt x="1827702" y="66720"/>
                    <a:pt x="2124001" y="804388"/>
                    <a:pt x="1022901" y="1699451"/>
                  </a:cubicBezTo>
                  <a:lnTo>
                    <a:pt x="892991" y="1799739"/>
                  </a:lnTo>
                  <a:lnTo>
                    <a:pt x="763082" y="1694835"/>
                  </a:lnTo>
                  <a:cubicBezTo>
                    <a:pt x="-338018" y="799772"/>
                    <a:pt x="-41719" y="62104"/>
                    <a:pt x="379877" y="3722"/>
                  </a:cubicBezTo>
                  <a:cubicBezTo>
                    <a:pt x="399953" y="942"/>
                    <a:pt x="420313" y="-298"/>
                    <a:pt x="440819" y="59"/>
                  </a:cubicBezTo>
                  <a:close/>
                </a:path>
              </a:pathLst>
            </a:custGeom>
            <a:no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Bell MT"/>
                <a:ea typeface="Bell MT"/>
                <a:cs typeface="Bell MT"/>
                <a:sym typeface="Bell MT"/>
              </a:endParaRPr>
            </a:p>
          </p:txBody>
        </p:sp>
        <p:sp>
          <p:nvSpPr>
            <p:cNvPr id="367" name="Google Shape;367;g2db10833259_0_272"/>
            <p:cNvSpPr/>
            <p:nvPr/>
          </p:nvSpPr>
          <p:spPr>
            <a:xfrm rot="2700000">
              <a:off x="3123151" y="5448445"/>
              <a:ext cx="990077" cy="990077"/>
            </a:xfrm>
            <a:custGeom>
              <a:rect b="b" l="l" r="r" t="t"/>
              <a:pathLst>
                <a:path extrusionOk="0" h="1302493" w="1302493">
                  <a:moveTo>
                    <a:pt x="0" y="1302493"/>
                  </a:moveTo>
                  <a:lnTo>
                    <a:pt x="0" y="0"/>
                  </a:lnTo>
                  <a:lnTo>
                    <a:pt x="1302493" y="0"/>
                  </a:lnTo>
                </a:path>
              </a:pathLst>
            </a:custGeom>
            <a:no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368" name="Google Shape;368;g2db10833259_0_272"/>
            <p:cNvSpPr/>
            <p:nvPr/>
          </p:nvSpPr>
          <p:spPr>
            <a:xfrm rot="2700000">
              <a:off x="3314260" y="5983429"/>
              <a:ext cx="607861" cy="607861"/>
            </a:xfrm>
            <a:custGeom>
              <a:rect b="b" l="l" r="r" t="t"/>
              <a:pathLst>
                <a:path extrusionOk="0" h="1302493" w="1302493">
                  <a:moveTo>
                    <a:pt x="0" y="1302493"/>
                  </a:moveTo>
                  <a:lnTo>
                    <a:pt x="0" y="0"/>
                  </a:lnTo>
                  <a:lnTo>
                    <a:pt x="1302493" y="0"/>
                  </a:lnTo>
                </a:path>
              </a:pathLst>
            </a:custGeom>
            <a:no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grpSp>
        <p:nvGrpSpPr>
          <p:cNvPr id="369" name="Google Shape;369;g2db10833259_0_272"/>
          <p:cNvGrpSpPr/>
          <p:nvPr/>
        </p:nvGrpSpPr>
        <p:grpSpPr>
          <a:xfrm flipH="1">
            <a:off x="10854193" y="5280732"/>
            <a:ext cx="960438" cy="1032894"/>
            <a:chOff x="2111538" y="2384401"/>
            <a:chExt cx="960438" cy="1032894"/>
          </a:xfrm>
        </p:grpSpPr>
        <p:sp>
          <p:nvSpPr>
            <p:cNvPr id="370" name="Google Shape;370;g2db10833259_0_272"/>
            <p:cNvSpPr/>
            <p:nvPr/>
          </p:nvSpPr>
          <p:spPr>
            <a:xfrm rot="-8100000">
              <a:off x="2207842" y="2855993"/>
              <a:ext cx="464997" cy="464997"/>
            </a:xfrm>
            <a:custGeom>
              <a:rect b="b" l="l" r="r" t="t"/>
              <a:pathLst>
                <a:path extrusionOk="0" h="464739" w="464739">
                  <a:moveTo>
                    <a:pt x="464132" y="463881"/>
                  </a:moveTo>
                  <a:lnTo>
                    <a:pt x="463891" y="463892"/>
                  </a:lnTo>
                  <a:lnTo>
                    <a:pt x="463880" y="464132"/>
                  </a:lnTo>
                  <a:lnTo>
                    <a:pt x="463651" y="463904"/>
                  </a:lnTo>
                  <a:lnTo>
                    <a:pt x="446142" y="464739"/>
                  </a:lnTo>
                  <a:cubicBezTo>
                    <a:pt x="331965" y="464739"/>
                    <a:pt x="217787" y="421182"/>
                    <a:pt x="130673" y="334067"/>
                  </a:cubicBezTo>
                  <a:cubicBezTo>
                    <a:pt x="43558" y="246953"/>
                    <a:pt x="1" y="132775"/>
                    <a:pt x="0" y="18597"/>
                  </a:cubicBezTo>
                  <a:lnTo>
                    <a:pt x="836" y="1089"/>
                  </a:lnTo>
                  <a:lnTo>
                    <a:pt x="607" y="859"/>
                  </a:lnTo>
                  <a:lnTo>
                    <a:pt x="848" y="848"/>
                  </a:lnTo>
                  <a:lnTo>
                    <a:pt x="859" y="607"/>
                  </a:lnTo>
                  <a:lnTo>
                    <a:pt x="1089" y="836"/>
                  </a:lnTo>
                  <a:lnTo>
                    <a:pt x="18597" y="0"/>
                  </a:lnTo>
                  <a:cubicBezTo>
                    <a:pt x="132775" y="0"/>
                    <a:pt x="246952" y="43557"/>
                    <a:pt x="334067" y="130672"/>
                  </a:cubicBezTo>
                  <a:cubicBezTo>
                    <a:pt x="421182" y="217787"/>
                    <a:pt x="464739" y="331964"/>
                    <a:pt x="464739" y="446142"/>
                  </a:cubicBezTo>
                  <a:lnTo>
                    <a:pt x="463903" y="463652"/>
                  </a:lnTo>
                  <a:close/>
                </a:path>
              </a:pathLst>
            </a:custGeom>
            <a:no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371" name="Google Shape;371;g2db10833259_0_272"/>
            <p:cNvSpPr/>
            <p:nvPr/>
          </p:nvSpPr>
          <p:spPr>
            <a:xfrm rot="10800000">
              <a:off x="2607238" y="2688467"/>
              <a:ext cx="464738" cy="464738"/>
            </a:xfrm>
            <a:custGeom>
              <a:rect b="b" l="l" r="r" t="t"/>
              <a:pathLst>
                <a:path extrusionOk="0" h="464738" w="464738">
                  <a:moveTo>
                    <a:pt x="446142" y="464738"/>
                  </a:moveTo>
                  <a:cubicBezTo>
                    <a:pt x="331965" y="464738"/>
                    <a:pt x="217787" y="421181"/>
                    <a:pt x="130673" y="334066"/>
                  </a:cubicBezTo>
                  <a:cubicBezTo>
                    <a:pt x="43558" y="246952"/>
                    <a:pt x="1" y="132774"/>
                    <a:pt x="0" y="18596"/>
                  </a:cubicBezTo>
                  <a:lnTo>
                    <a:pt x="836" y="1089"/>
                  </a:lnTo>
                  <a:lnTo>
                    <a:pt x="606" y="859"/>
                  </a:lnTo>
                  <a:lnTo>
                    <a:pt x="848" y="848"/>
                  </a:lnTo>
                  <a:lnTo>
                    <a:pt x="859" y="606"/>
                  </a:lnTo>
                  <a:lnTo>
                    <a:pt x="1089" y="836"/>
                  </a:lnTo>
                  <a:lnTo>
                    <a:pt x="18596" y="0"/>
                  </a:lnTo>
                  <a:cubicBezTo>
                    <a:pt x="132774" y="0"/>
                    <a:pt x="246951" y="43557"/>
                    <a:pt x="334066" y="130672"/>
                  </a:cubicBezTo>
                  <a:cubicBezTo>
                    <a:pt x="421181" y="217787"/>
                    <a:pt x="464738" y="331964"/>
                    <a:pt x="464738" y="446142"/>
                  </a:cubicBezTo>
                  <a:lnTo>
                    <a:pt x="463902" y="463650"/>
                  </a:lnTo>
                  <a:lnTo>
                    <a:pt x="464132" y="463880"/>
                  </a:lnTo>
                  <a:lnTo>
                    <a:pt x="463891" y="463892"/>
                  </a:lnTo>
                  <a:lnTo>
                    <a:pt x="463879" y="464132"/>
                  </a:lnTo>
                  <a:lnTo>
                    <a:pt x="463650" y="463903"/>
                  </a:lnTo>
                  <a:close/>
                </a:path>
              </a:pathLst>
            </a:custGeom>
            <a:no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nvGrpSpPr>
            <p:cNvPr id="372" name="Google Shape;372;g2db10833259_0_272"/>
            <p:cNvGrpSpPr/>
            <p:nvPr/>
          </p:nvGrpSpPr>
          <p:grpSpPr>
            <a:xfrm>
              <a:off x="2440769" y="2384401"/>
              <a:ext cx="313009" cy="1032464"/>
              <a:chOff x="2440769" y="2384401"/>
              <a:chExt cx="313009" cy="1032464"/>
            </a:xfrm>
          </p:grpSpPr>
          <p:cxnSp>
            <p:nvCxnSpPr>
              <p:cNvPr id="373" name="Google Shape;373;g2db10833259_0_272"/>
              <p:cNvCxnSpPr/>
              <p:nvPr/>
            </p:nvCxnSpPr>
            <p:spPr>
              <a:xfrm rot="10800000">
                <a:off x="2440769" y="2516865"/>
                <a:ext cx="0" cy="900000"/>
              </a:xfrm>
              <a:prstGeom prst="straightConnector1">
                <a:avLst/>
              </a:prstGeom>
              <a:noFill/>
              <a:ln cap="flat" cmpd="sng" w="12700">
                <a:solidFill>
                  <a:schemeClr val="lt1"/>
                </a:solidFill>
                <a:prstDash val="solid"/>
                <a:round/>
                <a:headEnd len="sm" w="sm" type="none"/>
                <a:tailEnd len="sm" w="sm" type="none"/>
              </a:ln>
            </p:spPr>
          </p:cxnSp>
          <p:cxnSp>
            <p:nvCxnSpPr>
              <p:cNvPr id="374" name="Google Shape;374;g2db10833259_0_272"/>
              <p:cNvCxnSpPr/>
              <p:nvPr/>
            </p:nvCxnSpPr>
            <p:spPr>
              <a:xfrm rot="10800000">
                <a:off x="2753778" y="2384401"/>
                <a:ext cx="0" cy="900000"/>
              </a:xfrm>
              <a:prstGeom prst="straightConnector1">
                <a:avLst/>
              </a:prstGeom>
              <a:noFill/>
              <a:ln cap="flat" cmpd="sng" w="12700">
                <a:solidFill>
                  <a:schemeClr val="lt1"/>
                </a:solidFill>
                <a:prstDash val="solid"/>
                <a:round/>
                <a:headEnd len="sm" w="sm" type="none"/>
                <a:tailEnd len="sm" w="sm" type="none"/>
              </a:ln>
            </p:spPr>
          </p:cxnSp>
        </p:grpSp>
      </p:grpSp>
      <p:pic>
        <p:nvPicPr>
          <p:cNvPr id="375" name="Google Shape;375;g2db10833259_0_272"/>
          <p:cNvPicPr preferRelativeResize="0"/>
          <p:nvPr/>
        </p:nvPicPr>
        <p:blipFill>
          <a:blip r:embed="rId3">
            <a:alphaModFix/>
          </a:blip>
          <a:stretch>
            <a:fillRect/>
          </a:stretch>
        </p:blipFill>
        <p:spPr>
          <a:xfrm>
            <a:off x="8704901" y="43625"/>
            <a:ext cx="3428326" cy="2795601"/>
          </a:xfrm>
          <a:prstGeom prst="rect">
            <a:avLst/>
          </a:prstGeom>
          <a:noFill/>
          <a:ln>
            <a:noFill/>
          </a:ln>
        </p:spPr>
      </p:pic>
      <p:pic>
        <p:nvPicPr>
          <p:cNvPr id="376" name="Google Shape;376;g2db10833259_0_272"/>
          <p:cNvPicPr preferRelativeResize="0"/>
          <p:nvPr/>
        </p:nvPicPr>
        <p:blipFill>
          <a:blip r:embed="rId4">
            <a:alphaModFix/>
          </a:blip>
          <a:stretch>
            <a:fillRect/>
          </a:stretch>
        </p:blipFill>
        <p:spPr>
          <a:xfrm>
            <a:off x="-72075" y="5356757"/>
            <a:ext cx="12192000" cy="923886"/>
          </a:xfrm>
          <a:prstGeom prst="rect">
            <a:avLst/>
          </a:prstGeom>
          <a:noFill/>
          <a:ln>
            <a:noFill/>
          </a:ln>
        </p:spPr>
      </p:pic>
      <p:pic>
        <p:nvPicPr>
          <p:cNvPr id="377" name="Google Shape;377;g2db10833259_0_272"/>
          <p:cNvPicPr preferRelativeResize="0"/>
          <p:nvPr/>
        </p:nvPicPr>
        <p:blipFill rotWithShape="1">
          <a:blip r:embed="rId5">
            <a:alphaModFix/>
          </a:blip>
          <a:srcRect b="0" l="16532" r="-33042" t="0"/>
          <a:stretch/>
        </p:blipFill>
        <p:spPr>
          <a:xfrm>
            <a:off x="-2" y="4099438"/>
            <a:ext cx="3336625" cy="12573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sp>
        <p:nvSpPr>
          <p:cNvPr id="382" name="Google Shape;382;g2db10833259_0_331"/>
          <p:cNvSpPr/>
          <p:nvPr/>
        </p:nvSpPr>
        <p:spPr>
          <a:xfrm>
            <a:off x="0" y="0"/>
            <a:ext cx="12192000" cy="6858000"/>
          </a:xfrm>
          <a:prstGeom prst="rect">
            <a:avLst/>
          </a:prstGeom>
          <a:solidFill>
            <a:srgbClr val="181D1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383" name="Google Shape;383;g2db10833259_0_331"/>
          <p:cNvSpPr/>
          <p:nvPr/>
        </p:nvSpPr>
        <p:spPr>
          <a:xfrm rot="-8100000">
            <a:off x="1057983" y="182507"/>
            <a:ext cx="2288880" cy="3234724"/>
          </a:xfrm>
          <a:custGeom>
            <a:rect b="b" l="l" r="r" t="t"/>
            <a:pathLst>
              <a:path extrusionOk="0" h="3232926" w="2287608">
                <a:moveTo>
                  <a:pt x="1143804" y="1916209"/>
                </a:moveTo>
                <a:lnTo>
                  <a:pt x="1140311" y="1919384"/>
                </a:lnTo>
                <a:lnTo>
                  <a:pt x="1136818" y="1916209"/>
                </a:lnTo>
                <a:lnTo>
                  <a:pt x="1136818" y="1922559"/>
                </a:lnTo>
                <a:lnTo>
                  <a:pt x="1117018" y="1940554"/>
                </a:lnTo>
                <a:cubicBezTo>
                  <a:pt x="954760" y="2102813"/>
                  <a:pt x="854401" y="2326970"/>
                  <a:pt x="854401" y="2574568"/>
                </a:cubicBezTo>
                <a:cubicBezTo>
                  <a:pt x="854401" y="2822165"/>
                  <a:pt x="954760" y="3046323"/>
                  <a:pt x="1117018" y="3208581"/>
                </a:cubicBezTo>
                <a:lnTo>
                  <a:pt x="1136818" y="3226577"/>
                </a:lnTo>
                <a:lnTo>
                  <a:pt x="1136818" y="3232926"/>
                </a:lnTo>
                <a:lnTo>
                  <a:pt x="1140311" y="3229751"/>
                </a:lnTo>
                <a:lnTo>
                  <a:pt x="1143804" y="3232926"/>
                </a:lnTo>
                <a:lnTo>
                  <a:pt x="1143804" y="3226577"/>
                </a:lnTo>
                <a:lnTo>
                  <a:pt x="1163604" y="3208581"/>
                </a:lnTo>
                <a:cubicBezTo>
                  <a:pt x="1325862" y="3046323"/>
                  <a:pt x="1426221" y="2822165"/>
                  <a:pt x="1426221" y="2574567"/>
                </a:cubicBezTo>
                <a:cubicBezTo>
                  <a:pt x="1426221" y="2326970"/>
                  <a:pt x="1325862" y="2102812"/>
                  <a:pt x="1163604" y="1940554"/>
                </a:cubicBezTo>
                <a:lnTo>
                  <a:pt x="1143804" y="1922558"/>
                </a:lnTo>
                <a:close/>
                <a:moveTo>
                  <a:pt x="1140312" y="1494239"/>
                </a:moveTo>
                <a:lnTo>
                  <a:pt x="1134813" y="1497413"/>
                </a:lnTo>
                <a:lnTo>
                  <a:pt x="1109328" y="1489264"/>
                </a:lnTo>
                <a:cubicBezTo>
                  <a:pt x="887680" y="1429874"/>
                  <a:pt x="643374" y="1455039"/>
                  <a:pt x="428947" y="1578838"/>
                </a:cubicBezTo>
                <a:cubicBezTo>
                  <a:pt x="214522" y="1702637"/>
                  <a:pt x="70575" y="1901629"/>
                  <a:pt x="11185" y="2123278"/>
                </a:cubicBezTo>
                <a:lnTo>
                  <a:pt x="5499" y="2149423"/>
                </a:lnTo>
                <a:lnTo>
                  <a:pt x="0" y="2152597"/>
                </a:lnTo>
                <a:lnTo>
                  <a:pt x="4497" y="2154035"/>
                </a:lnTo>
                <a:lnTo>
                  <a:pt x="3493" y="2158648"/>
                </a:lnTo>
                <a:lnTo>
                  <a:pt x="8992" y="2155473"/>
                </a:lnTo>
                <a:lnTo>
                  <a:pt x="34477" y="2163622"/>
                </a:lnTo>
                <a:cubicBezTo>
                  <a:pt x="117596" y="2185894"/>
                  <a:pt x="203900" y="2196274"/>
                  <a:pt x="290620" y="2194022"/>
                </a:cubicBezTo>
                <a:cubicBezTo>
                  <a:pt x="435153" y="2190268"/>
                  <a:pt x="580841" y="2151423"/>
                  <a:pt x="714858" y="2074049"/>
                </a:cubicBezTo>
                <a:cubicBezTo>
                  <a:pt x="929283" y="1950250"/>
                  <a:pt x="1073230" y="1751258"/>
                  <a:pt x="1132621" y="1529609"/>
                </a:cubicBezTo>
                <a:lnTo>
                  <a:pt x="1138305" y="1503464"/>
                </a:lnTo>
                <a:lnTo>
                  <a:pt x="1143804" y="1500289"/>
                </a:lnTo>
                <a:lnTo>
                  <a:pt x="1139308" y="1498852"/>
                </a:lnTo>
                <a:close/>
                <a:moveTo>
                  <a:pt x="2069415" y="1747063"/>
                </a:moveTo>
                <a:cubicBezTo>
                  <a:pt x="2009570" y="1682261"/>
                  <a:pt x="1939071" y="1625262"/>
                  <a:pt x="1858661" y="1578837"/>
                </a:cubicBezTo>
                <a:cubicBezTo>
                  <a:pt x="1644235" y="1455038"/>
                  <a:pt x="1399929" y="1429873"/>
                  <a:pt x="1178281" y="1489263"/>
                </a:cubicBezTo>
                <a:lnTo>
                  <a:pt x="1152796" y="1497412"/>
                </a:lnTo>
                <a:lnTo>
                  <a:pt x="1147297" y="1494238"/>
                </a:lnTo>
                <a:lnTo>
                  <a:pt x="1148300" y="1498851"/>
                </a:lnTo>
                <a:lnTo>
                  <a:pt x="1143804" y="1500288"/>
                </a:lnTo>
                <a:lnTo>
                  <a:pt x="1149304" y="1503463"/>
                </a:lnTo>
                <a:lnTo>
                  <a:pt x="1154988" y="1529608"/>
                </a:lnTo>
                <a:cubicBezTo>
                  <a:pt x="1214379" y="1751257"/>
                  <a:pt x="1358325" y="1950249"/>
                  <a:pt x="1572751" y="2074048"/>
                </a:cubicBezTo>
                <a:cubicBezTo>
                  <a:pt x="1706767" y="2151422"/>
                  <a:pt x="1852455" y="2190267"/>
                  <a:pt x="1996989" y="2194021"/>
                </a:cubicBezTo>
                <a:cubicBezTo>
                  <a:pt x="2083709" y="2196273"/>
                  <a:pt x="2170013" y="2185893"/>
                  <a:pt x="2253131" y="2163621"/>
                </a:cubicBezTo>
                <a:lnTo>
                  <a:pt x="2278616" y="2155472"/>
                </a:lnTo>
                <a:lnTo>
                  <a:pt x="2284115" y="2158647"/>
                </a:lnTo>
                <a:lnTo>
                  <a:pt x="2283112" y="2154034"/>
                </a:lnTo>
                <a:lnTo>
                  <a:pt x="2287608" y="2152596"/>
                </a:lnTo>
                <a:lnTo>
                  <a:pt x="2282109" y="2149422"/>
                </a:lnTo>
                <a:lnTo>
                  <a:pt x="2276424" y="2123277"/>
                </a:lnTo>
                <a:cubicBezTo>
                  <a:pt x="2239306" y="1984747"/>
                  <a:pt x="2169157" y="1855067"/>
                  <a:pt x="2069415" y="1747063"/>
                </a:cubicBezTo>
                <a:close/>
                <a:moveTo>
                  <a:pt x="1140311" y="779689"/>
                </a:moveTo>
                <a:lnTo>
                  <a:pt x="1134812" y="782863"/>
                </a:lnTo>
                <a:lnTo>
                  <a:pt x="1109328" y="774714"/>
                </a:lnTo>
                <a:cubicBezTo>
                  <a:pt x="887679" y="715324"/>
                  <a:pt x="643374" y="740489"/>
                  <a:pt x="428947" y="864288"/>
                </a:cubicBezTo>
                <a:cubicBezTo>
                  <a:pt x="214522" y="988087"/>
                  <a:pt x="70575" y="1187079"/>
                  <a:pt x="11185" y="1408728"/>
                </a:cubicBezTo>
                <a:lnTo>
                  <a:pt x="5499" y="1434873"/>
                </a:lnTo>
                <a:lnTo>
                  <a:pt x="0" y="1438047"/>
                </a:lnTo>
                <a:lnTo>
                  <a:pt x="4497" y="1439485"/>
                </a:lnTo>
                <a:lnTo>
                  <a:pt x="3493" y="1444098"/>
                </a:lnTo>
                <a:lnTo>
                  <a:pt x="8992" y="1440923"/>
                </a:lnTo>
                <a:lnTo>
                  <a:pt x="34477" y="1449072"/>
                </a:lnTo>
                <a:cubicBezTo>
                  <a:pt x="117595" y="1471344"/>
                  <a:pt x="203900" y="1481724"/>
                  <a:pt x="290620" y="1479472"/>
                </a:cubicBezTo>
                <a:cubicBezTo>
                  <a:pt x="435154" y="1475718"/>
                  <a:pt x="580841" y="1436873"/>
                  <a:pt x="714858" y="1359499"/>
                </a:cubicBezTo>
                <a:cubicBezTo>
                  <a:pt x="929284" y="1235700"/>
                  <a:pt x="1073229" y="1036708"/>
                  <a:pt x="1132621" y="815059"/>
                </a:cubicBezTo>
                <a:lnTo>
                  <a:pt x="1138305" y="788914"/>
                </a:lnTo>
                <a:lnTo>
                  <a:pt x="1143805" y="785739"/>
                </a:lnTo>
                <a:lnTo>
                  <a:pt x="1139308" y="784302"/>
                </a:lnTo>
                <a:close/>
                <a:moveTo>
                  <a:pt x="2069415" y="1032514"/>
                </a:moveTo>
                <a:cubicBezTo>
                  <a:pt x="2009570" y="967712"/>
                  <a:pt x="1939071" y="910714"/>
                  <a:pt x="1858661" y="864289"/>
                </a:cubicBezTo>
                <a:cubicBezTo>
                  <a:pt x="1644235" y="740490"/>
                  <a:pt x="1399929" y="715325"/>
                  <a:pt x="1178281" y="774715"/>
                </a:cubicBezTo>
                <a:lnTo>
                  <a:pt x="1152796" y="782864"/>
                </a:lnTo>
                <a:lnTo>
                  <a:pt x="1147297" y="779690"/>
                </a:lnTo>
                <a:lnTo>
                  <a:pt x="1148300" y="784303"/>
                </a:lnTo>
                <a:lnTo>
                  <a:pt x="1143804" y="785740"/>
                </a:lnTo>
                <a:lnTo>
                  <a:pt x="1149304" y="788915"/>
                </a:lnTo>
                <a:lnTo>
                  <a:pt x="1154988" y="815060"/>
                </a:lnTo>
                <a:cubicBezTo>
                  <a:pt x="1214379" y="1036709"/>
                  <a:pt x="1358325" y="1235701"/>
                  <a:pt x="1572751" y="1359500"/>
                </a:cubicBezTo>
                <a:cubicBezTo>
                  <a:pt x="1706767" y="1436874"/>
                  <a:pt x="1852455" y="1475719"/>
                  <a:pt x="1996989" y="1479473"/>
                </a:cubicBezTo>
                <a:cubicBezTo>
                  <a:pt x="2083709" y="1481725"/>
                  <a:pt x="2170013" y="1471345"/>
                  <a:pt x="2253131" y="1449073"/>
                </a:cubicBezTo>
                <a:lnTo>
                  <a:pt x="2278616" y="1440924"/>
                </a:lnTo>
                <a:lnTo>
                  <a:pt x="2284115" y="1444099"/>
                </a:lnTo>
                <a:lnTo>
                  <a:pt x="2283112" y="1439486"/>
                </a:lnTo>
                <a:lnTo>
                  <a:pt x="2287608" y="1438048"/>
                </a:lnTo>
                <a:lnTo>
                  <a:pt x="2282109" y="1434874"/>
                </a:lnTo>
                <a:lnTo>
                  <a:pt x="2276424" y="1408729"/>
                </a:lnTo>
                <a:cubicBezTo>
                  <a:pt x="2239306" y="1270198"/>
                  <a:pt x="2169157" y="1140518"/>
                  <a:pt x="2069415" y="1032514"/>
                </a:cubicBezTo>
                <a:close/>
                <a:moveTo>
                  <a:pt x="1140311" y="35676"/>
                </a:moveTo>
                <a:lnTo>
                  <a:pt x="1134812" y="38850"/>
                </a:lnTo>
                <a:lnTo>
                  <a:pt x="1109328" y="30701"/>
                </a:lnTo>
                <a:cubicBezTo>
                  <a:pt x="887679" y="-28689"/>
                  <a:pt x="643374" y="-3524"/>
                  <a:pt x="428948" y="120275"/>
                </a:cubicBezTo>
                <a:cubicBezTo>
                  <a:pt x="214521" y="244074"/>
                  <a:pt x="70575" y="443066"/>
                  <a:pt x="11185" y="664715"/>
                </a:cubicBezTo>
                <a:lnTo>
                  <a:pt x="5499" y="690860"/>
                </a:lnTo>
                <a:lnTo>
                  <a:pt x="0" y="694034"/>
                </a:lnTo>
                <a:lnTo>
                  <a:pt x="4497" y="695472"/>
                </a:lnTo>
                <a:lnTo>
                  <a:pt x="3493" y="700085"/>
                </a:lnTo>
                <a:lnTo>
                  <a:pt x="8992" y="696910"/>
                </a:lnTo>
                <a:lnTo>
                  <a:pt x="34477" y="705059"/>
                </a:lnTo>
                <a:cubicBezTo>
                  <a:pt x="117595" y="727331"/>
                  <a:pt x="203900" y="737711"/>
                  <a:pt x="290620" y="735459"/>
                </a:cubicBezTo>
                <a:cubicBezTo>
                  <a:pt x="435154" y="731705"/>
                  <a:pt x="580841" y="692860"/>
                  <a:pt x="714857" y="615486"/>
                </a:cubicBezTo>
                <a:cubicBezTo>
                  <a:pt x="929284" y="491687"/>
                  <a:pt x="1073229" y="292695"/>
                  <a:pt x="1132621" y="71046"/>
                </a:cubicBezTo>
                <a:lnTo>
                  <a:pt x="1138305" y="44901"/>
                </a:lnTo>
                <a:lnTo>
                  <a:pt x="1143805" y="41726"/>
                </a:lnTo>
                <a:lnTo>
                  <a:pt x="1139308" y="40289"/>
                </a:lnTo>
                <a:close/>
                <a:moveTo>
                  <a:pt x="2069415" y="288501"/>
                </a:moveTo>
                <a:cubicBezTo>
                  <a:pt x="2009570" y="223699"/>
                  <a:pt x="1939071" y="166700"/>
                  <a:pt x="1858661" y="120276"/>
                </a:cubicBezTo>
                <a:cubicBezTo>
                  <a:pt x="1644235" y="-3523"/>
                  <a:pt x="1399929" y="-28688"/>
                  <a:pt x="1178281" y="30702"/>
                </a:cubicBezTo>
                <a:lnTo>
                  <a:pt x="1152796" y="38850"/>
                </a:lnTo>
                <a:lnTo>
                  <a:pt x="1147297" y="35676"/>
                </a:lnTo>
                <a:lnTo>
                  <a:pt x="1148300" y="40290"/>
                </a:lnTo>
                <a:lnTo>
                  <a:pt x="1143804" y="41727"/>
                </a:lnTo>
                <a:lnTo>
                  <a:pt x="1149304" y="44901"/>
                </a:lnTo>
                <a:lnTo>
                  <a:pt x="1154988" y="71046"/>
                </a:lnTo>
                <a:cubicBezTo>
                  <a:pt x="1214379" y="292695"/>
                  <a:pt x="1358325" y="491688"/>
                  <a:pt x="1572751" y="615486"/>
                </a:cubicBezTo>
                <a:cubicBezTo>
                  <a:pt x="1706767" y="692860"/>
                  <a:pt x="1852455" y="731705"/>
                  <a:pt x="1996989" y="735460"/>
                </a:cubicBezTo>
                <a:cubicBezTo>
                  <a:pt x="2083709" y="737712"/>
                  <a:pt x="2170013" y="727332"/>
                  <a:pt x="2253131" y="705060"/>
                </a:cubicBezTo>
                <a:lnTo>
                  <a:pt x="2278616" y="696911"/>
                </a:lnTo>
                <a:lnTo>
                  <a:pt x="2284115" y="700086"/>
                </a:lnTo>
                <a:lnTo>
                  <a:pt x="2283112" y="695473"/>
                </a:lnTo>
                <a:lnTo>
                  <a:pt x="2287608" y="694035"/>
                </a:lnTo>
                <a:lnTo>
                  <a:pt x="2282109" y="690860"/>
                </a:lnTo>
                <a:lnTo>
                  <a:pt x="2276424" y="664716"/>
                </a:lnTo>
                <a:cubicBezTo>
                  <a:pt x="2239306" y="526185"/>
                  <a:pt x="2169157" y="396505"/>
                  <a:pt x="2069415" y="288501"/>
                </a:cubicBezTo>
                <a:close/>
              </a:path>
            </a:pathLst>
          </a:custGeom>
          <a:solidFill>
            <a:schemeClr val="lt1">
              <a:alpha val="2000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384" name="Google Shape;384;g2db10833259_0_331"/>
          <p:cNvSpPr/>
          <p:nvPr/>
        </p:nvSpPr>
        <p:spPr>
          <a:xfrm flipH="1" rot="2700000">
            <a:off x="386991" y="3689596"/>
            <a:ext cx="1786976" cy="1800740"/>
          </a:xfrm>
          <a:custGeom>
            <a:rect b="b" l="l" r="r" t="t"/>
            <a:pathLst>
              <a:path extrusionOk="0" h="1799739" w="1785983">
                <a:moveTo>
                  <a:pt x="440819" y="59"/>
                </a:moveTo>
                <a:cubicBezTo>
                  <a:pt x="584367" y="2557"/>
                  <a:pt x="735105" y="83293"/>
                  <a:pt x="845918" y="261596"/>
                </a:cubicBezTo>
                <a:lnTo>
                  <a:pt x="892992" y="360758"/>
                </a:lnTo>
                <a:lnTo>
                  <a:pt x="892992" y="365372"/>
                </a:lnTo>
                <a:lnTo>
                  <a:pt x="940065" y="266212"/>
                </a:lnTo>
                <a:cubicBezTo>
                  <a:pt x="1066709" y="62437"/>
                  <a:pt x="1245499" y="-13903"/>
                  <a:pt x="1406106" y="8338"/>
                </a:cubicBezTo>
                <a:cubicBezTo>
                  <a:pt x="1827702" y="66720"/>
                  <a:pt x="2124001" y="804388"/>
                  <a:pt x="1022901" y="1699451"/>
                </a:cubicBezTo>
                <a:lnTo>
                  <a:pt x="892991" y="1799739"/>
                </a:lnTo>
                <a:lnTo>
                  <a:pt x="892991" y="1795123"/>
                </a:lnTo>
                <a:lnTo>
                  <a:pt x="763082" y="1694835"/>
                </a:lnTo>
                <a:cubicBezTo>
                  <a:pt x="-338018" y="799772"/>
                  <a:pt x="-41719" y="62104"/>
                  <a:pt x="379877" y="3722"/>
                </a:cubicBezTo>
                <a:cubicBezTo>
                  <a:pt x="399953" y="942"/>
                  <a:pt x="420313" y="-298"/>
                  <a:pt x="440819" y="59"/>
                </a:cubicBezTo>
                <a:close/>
              </a:path>
            </a:pathLst>
          </a:custGeom>
          <a:solidFill>
            <a:schemeClr val="accent1">
              <a:alpha val="6000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nvGrpSpPr>
          <p:cNvPr id="385" name="Google Shape;385;g2db10833259_0_331"/>
          <p:cNvGrpSpPr/>
          <p:nvPr/>
        </p:nvGrpSpPr>
        <p:grpSpPr>
          <a:xfrm rot="2700000">
            <a:off x="854509" y="71813"/>
            <a:ext cx="2287586" cy="3673782"/>
            <a:chOff x="-6080955" y="3437416"/>
            <a:chExt cx="2287608" cy="3673817"/>
          </a:xfrm>
        </p:grpSpPr>
        <p:cxnSp>
          <p:nvCxnSpPr>
            <p:cNvPr id="386" name="Google Shape;386;g2db10833259_0_331"/>
            <p:cNvCxnSpPr/>
            <p:nvPr/>
          </p:nvCxnSpPr>
          <p:spPr>
            <a:xfrm>
              <a:off x="-4937151" y="4754133"/>
              <a:ext cx="0" cy="2357100"/>
            </a:xfrm>
            <a:prstGeom prst="straightConnector1">
              <a:avLst/>
            </a:prstGeom>
            <a:noFill/>
            <a:ln cap="flat" cmpd="sng" w="12700">
              <a:solidFill>
                <a:schemeClr val="lt1"/>
              </a:solidFill>
              <a:prstDash val="solid"/>
              <a:round/>
              <a:headEnd len="sm" w="sm" type="none"/>
              <a:tailEnd len="sm" w="sm" type="none"/>
            </a:ln>
          </p:spPr>
        </p:cxnSp>
        <p:sp>
          <p:nvSpPr>
            <p:cNvPr id="387" name="Google Shape;387;g2db10833259_0_331"/>
            <p:cNvSpPr/>
            <p:nvPr/>
          </p:nvSpPr>
          <p:spPr>
            <a:xfrm flipH="1" rot="10800000">
              <a:off x="-5226554" y="3437416"/>
              <a:ext cx="571820" cy="1316717"/>
            </a:xfrm>
            <a:custGeom>
              <a:rect b="b" l="l" r="r" t="t"/>
              <a:pathLst>
                <a:path extrusionOk="0" h="1316717" w="571820">
                  <a:moveTo>
                    <a:pt x="282417" y="1316717"/>
                  </a:moveTo>
                  <a:lnTo>
                    <a:pt x="285910" y="1313542"/>
                  </a:lnTo>
                  <a:lnTo>
                    <a:pt x="289403" y="1316717"/>
                  </a:lnTo>
                  <a:lnTo>
                    <a:pt x="289403" y="1310368"/>
                  </a:lnTo>
                  <a:lnTo>
                    <a:pt x="309203" y="1292372"/>
                  </a:lnTo>
                  <a:cubicBezTo>
                    <a:pt x="471461" y="1130114"/>
                    <a:pt x="571820" y="905956"/>
                    <a:pt x="571820" y="658358"/>
                  </a:cubicBezTo>
                  <a:cubicBezTo>
                    <a:pt x="571820" y="410761"/>
                    <a:pt x="471461" y="186603"/>
                    <a:pt x="309203" y="24345"/>
                  </a:cubicBezTo>
                  <a:lnTo>
                    <a:pt x="289403" y="6349"/>
                  </a:lnTo>
                  <a:lnTo>
                    <a:pt x="289403" y="0"/>
                  </a:lnTo>
                  <a:lnTo>
                    <a:pt x="285910" y="3175"/>
                  </a:lnTo>
                  <a:lnTo>
                    <a:pt x="282417" y="0"/>
                  </a:lnTo>
                  <a:lnTo>
                    <a:pt x="282417" y="6350"/>
                  </a:lnTo>
                  <a:lnTo>
                    <a:pt x="262617" y="24345"/>
                  </a:lnTo>
                  <a:cubicBezTo>
                    <a:pt x="100359" y="186604"/>
                    <a:pt x="0" y="410761"/>
                    <a:pt x="0" y="658359"/>
                  </a:cubicBezTo>
                  <a:cubicBezTo>
                    <a:pt x="0" y="905956"/>
                    <a:pt x="100359" y="1130114"/>
                    <a:pt x="262617" y="1292372"/>
                  </a:cubicBezTo>
                  <a:lnTo>
                    <a:pt x="282417" y="1310368"/>
                  </a:lnTo>
                  <a:close/>
                </a:path>
              </a:pathLst>
            </a:custGeom>
            <a:no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388" name="Google Shape;388;g2db10833259_0_331"/>
            <p:cNvSpPr/>
            <p:nvPr/>
          </p:nvSpPr>
          <p:spPr>
            <a:xfrm>
              <a:off x="-6080955" y="4476018"/>
              <a:ext cx="1143804" cy="735761"/>
            </a:xfrm>
            <a:custGeom>
              <a:rect b="b" l="l" r="r" t="t"/>
              <a:pathLst>
                <a:path extrusionOk="0" h="735761" w="1143804">
                  <a:moveTo>
                    <a:pt x="290619" y="302"/>
                  </a:moveTo>
                  <a:cubicBezTo>
                    <a:pt x="435153" y="4056"/>
                    <a:pt x="580841" y="42901"/>
                    <a:pt x="714857" y="120275"/>
                  </a:cubicBezTo>
                  <a:cubicBezTo>
                    <a:pt x="929283" y="244074"/>
                    <a:pt x="1073229" y="443066"/>
                    <a:pt x="1132620" y="664715"/>
                  </a:cubicBezTo>
                  <a:lnTo>
                    <a:pt x="1138304" y="690860"/>
                  </a:lnTo>
                  <a:lnTo>
                    <a:pt x="1143804" y="694035"/>
                  </a:lnTo>
                  <a:lnTo>
                    <a:pt x="1139308" y="695472"/>
                  </a:lnTo>
                  <a:lnTo>
                    <a:pt x="1140311" y="700085"/>
                  </a:lnTo>
                  <a:lnTo>
                    <a:pt x="1134812" y="696911"/>
                  </a:lnTo>
                  <a:lnTo>
                    <a:pt x="1109327" y="705060"/>
                  </a:lnTo>
                  <a:cubicBezTo>
                    <a:pt x="887679" y="764450"/>
                    <a:pt x="643373" y="739285"/>
                    <a:pt x="428947" y="615486"/>
                  </a:cubicBezTo>
                  <a:cubicBezTo>
                    <a:pt x="214521" y="491687"/>
                    <a:pt x="70574" y="292695"/>
                    <a:pt x="11184" y="71046"/>
                  </a:cubicBezTo>
                  <a:lnTo>
                    <a:pt x="5499" y="44901"/>
                  </a:lnTo>
                  <a:lnTo>
                    <a:pt x="0" y="41727"/>
                  </a:lnTo>
                  <a:lnTo>
                    <a:pt x="4496" y="40289"/>
                  </a:lnTo>
                  <a:lnTo>
                    <a:pt x="3493" y="35676"/>
                  </a:lnTo>
                  <a:lnTo>
                    <a:pt x="8992" y="38851"/>
                  </a:lnTo>
                  <a:lnTo>
                    <a:pt x="34477" y="30702"/>
                  </a:lnTo>
                  <a:cubicBezTo>
                    <a:pt x="117595" y="8430"/>
                    <a:pt x="203899" y="-1950"/>
                    <a:pt x="290619" y="302"/>
                  </a:cubicBezTo>
                  <a:close/>
                </a:path>
              </a:pathLst>
            </a:custGeom>
            <a:no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389" name="Google Shape;389;g2db10833259_0_331"/>
            <p:cNvSpPr/>
            <p:nvPr/>
          </p:nvSpPr>
          <p:spPr>
            <a:xfrm flipH="1">
              <a:off x="-4937151" y="4476018"/>
              <a:ext cx="1143804" cy="735761"/>
            </a:xfrm>
            <a:custGeom>
              <a:rect b="b" l="l" r="r" t="t"/>
              <a:pathLst>
                <a:path extrusionOk="0" h="735761" w="1143804">
                  <a:moveTo>
                    <a:pt x="290619" y="302"/>
                  </a:moveTo>
                  <a:cubicBezTo>
                    <a:pt x="435153" y="4056"/>
                    <a:pt x="580841" y="42901"/>
                    <a:pt x="714857" y="120275"/>
                  </a:cubicBezTo>
                  <a:cubicBezTo>
                    <a:pt x="929283" y="244074"/>
                    <a:pt x="1073229" y="443066"/>
                    <a:pt x="1132620" y="664715"/>
                  </a:cubicBezTo>
                  <a:lnTo>
                    <a:pt x="1138304" y="690860"/>
                  </a:lnTo>
                  <a:lnTo>
                    <a:pt x="1143804" y="694035"/>
                  </a:lnTo>
                  <a:lnTo>
                    <a:pt x="1139308" y="695472"/>
                  </a:lnTo>
                  <a:lnTo>
                    <a:pt x="1140311" y="700085"/>
                  </a:lnTo>
                  <a:lnTo>
                    <a:pt x="1134812" y="696911"/>
                  </a:lnTo>
                  <a:lnTo>
                    <a:pt x="1109327" y="705060"/>
                  </a:lnTo>
                  <a:cubicBezTo>
                    <a:pt x="887679" y="764450"/>
                    <a:pt x="643373" y="739285"/>
                    <a:pt x="428947" y="615486"/>
                  </a:cubicBezTo>
                  <a:cubicBezTo>
                    <a:pt x="214521" y="491687"/>
                    <a:pt x="70574" y="292695"/>
                    <a:pt x="11184" y="71046"/>
                  </a:cubicBezTo>
                  <a:lnTo>
                    <a:pt x="5499" y="44901"/>
                  </a:lnTo>
                  <a:lnTo>
                    <a:pt x="0" y="41727"/>
                  </a:lnTo>
                  <a:lnTo>
                    <a:pt x="4496" y="40289"/>
                  </a:lnTo>
                  <a:lnTo>
                    <a:pt x="3493" y="35676"/>
                  </a:lnTo>
                  <a:lnTo>
                    <a:pt x="8992" y="38851"/>
                  </a:lnTo>
                  <a:lnTo>
                    <a:pt x="34477" y="30702"/>
                  </a:lnTo>
                  <a:cubicBezTo>
                    <a:pt x="117595" y="8430"/>
                    <a:pt x="203899" y="-1950"/>
                    <a:pt x="290619" y="302"/>
                  </a:cubicBezTo>
                  <a:close/>
                </a:path>
              </a:pathLst>
            </a:custGeom>
            <a:no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390" name="Google Shape;390;g2db10833259_0_331"/>
            <p:cNvSpPr/>
            <p:nvPr/>
          </p:nvSpPr>
          <p:spPr>
            <a:xfrm>
              <a:off x="-6080955" y="5190567"/>
              <a:ext cx="1143804" cy="735761"/>
            </a:xfrm>
            <a:custGeom>
              <a:rect b="b" l="l" r="r" t="t"/>
              <a:pathLst>
                <a:path extrusionOk="0" h="735761" w="1143804">
                  <a:moveTo>
                    <a:pt x="290619" y="302"/>
                  </a:moveTo>
                  <a:cubicBezTo>
                    <a:pt x="435153" y="4056"/>
                    <a:pt x="580841" y="42901"/>
                    <a:pt x="714857" y="120275"/>
                  </a:cubicBezTo>
                  <a:cubicBezTo>
                    <a:pt x="929283" y="244074"/>
                    <a:pt x="1073229" y="443066"/>
                    <a:pt x="1132620" y="664715"/>
                  </a:cubicBezTo>
                  <a:lnTo>
                    <a:pt x="1138304" y="690860"/>
                  </a:lnTo>
                  <a:lnTo>
                    <a:pt x="1143804" y="694035"/>
                  </a:lnTo>
                  <a:lnTo>
                    <a:pt x="1139308" y="695472"/>
                  </a:lnTo>
                  <a:lnTo>
                    <a:pt x="1140311" y="700085"/>
                  </a:lnTo>
                  <a:lnTo>
                    <a:pt x="1134812" y="696911"/>
                  </a:lnTo>
                  <a:lnTo>
                    <a:pt x="1109327" y="705060"/>
                  </a:lnTo>
                  <a:cubicBezTo>
                    <a:pt x="887679" y="764450"/>
                    <a:pt x="643373" y="739285"/>
                    <a:pt x="428947" y="615486"/>
                  </a:cubicBezTo>
                  <a:cubicBezTo>
                    <a:pt x="214521" y="491687"/>
                    <a:pt x="70574" y="292695"/>
                    <a:pt x="11184" y="71046"/>
                  </a:cubicBezTo>
                  <a:lnTo>
                    <a:pt x="5499" y="44901"/>
                  </a:lnTo>
                  <a:lnTo>
                    <a:pt x="0" y="41727"/>
                  </a:lnTo>
                  <a:lnTo>
                    <a:pt x="4496" y="40289"/>
                  </a:lnTo>
                  <a:lnTo>
                    <a:pt x="3493" y="35676"/>
                  </a:lnTo>
                  <a:lnTo>
                    <a:pt x="8992" y="38851"/>
                  </a:lnTo>
                  <a:lnTo>
                    <a:pt x="34477" y="30702"/>
                  </a:lnTo>
                  <a:cubicBezTo>
                    <a:pt x="117595" y="8430"/>
                    <a:pt x="203899" y="-1950"/>
                    <a:pt x="290619" y="302"/>
                  </a:cubicBezTo>
                  <a:close/>
                </a:path>
              </a:pathLst>
            </a:custGeom>
            <a:no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391" name="Google Shape;391;g2db10833259_0_331"/>
            <p:cNvSpPr/>
            <p:nvPr/>
          </p:nvSpPr>
          <p:spPr>
            <a:xfrm flipH="1">
              <a:off x="-4937151" y="5190567"/>
              <a:ext cx="1143804" cy="735761"/>
            </a:xfrm>
            <a:custGeom>
              <a:rect b="b" l="l" r="r" t="t"/>
              <a:pathLst>
                <a:path extrusionOk="0" h="735761" w="1143804">
                  <a:moveTo>
                    <a:pt x="290619" y="302"/>
                  </a:moveTo>
                  <a:cubicBezTo>
                    <a:pt x="435153" y="4056"/>
                    <a:pt x="580841" y="42901"/>
                    <a:pt x="714857" y="120275"/>
                  </a:cubicBezTo>
                  <a:cubicBezTo>
                    <a:pt x="929283" y="244074"/>
                    <a:pt x="1073229" y="443066"/>
                    <a:pt x="1132620" y="664715"/>
                  </a:cubicBezTo>
                  <a:lnTo>
                    <a:pt x="1138304" y="690860"/>
                  </a:lnTo>
                  <a:lnTo>
                    <a:pt x="1143804" y="694035"/>
                  </a:lnTo>
                  <a:lnTo>
                    <a:pt x="1139308" y="695472"/>
                  </a:lnTo>
                  <a:lnTo>
                    <a:pt x="1140311" y="700085"/>
                  </a:lnTo>
                  <a:lnTo>
                    <a:pt x="1134812" y="696911"/>
                  </a:lnTo>
                  <a:lnTo>
                    <a:pt x="1109327" y="705060"/>
                  </a:lnTo>
                  <a:cubicBezTo>
                    <a:pt x="887679" y="764450"/>
                    <a:pt x="643373" y="739285"/>
                    <a:pt x="428947" y="615486"/>
                  </a:cubicBezTo>
                  <a:cubicBezTo>
                    <a:pt x="214521" y="491687"/>
                    <a:pt x="70574" y="292695"/>
                    <a:pt x="11184" y="71046"/>
                  </a:cubicBezTo>
                  <a:lnTo>
                    <a:pt x="5499" y="44901"/>
                  </a:lnTo>
                  <a:lnTo>
                    <a:pt x="0" y="41727"/>
                  </a:lnTo>
                  <a:lnTo>
                    <a:pt x="4496" y="40289"/>
                  </a:lnTo>
                  <a:lnTo>
                    <a:pt x="3493" y="35676"/>
                  </a:lnTo>
                  <a:lnTo>
                    <a:pt x="8992" y="38851"/>
                  </a:lnTo>
                  <a:lnTo>
                    <a:pt x="34477" y="30702"/>
                  </a:lnTo>
                  <a:cubicBezTo>
                    <a:pt x="117595" y="8430"/>
                    <a:pt x="203899" y="-1950"/>
                    <a:pt x="290619" y="302"/>
                  </a:cubicBezTo>
                  <a:close/>
                </a:path>
              </a:pathLst>
            </a:custGeom>
            <a:no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392" name="Google Shape;392;g2db10833259_0_331"/>
            <p:cNvSpPr/>
            <p:nvPr/>
          </p:nvSpPr>
          <p:spPr>
            <a:xfrm>
              <a:off x="-6080955" y="5934581"/>
              <a:ext cx="1143804" cy="735761"/>
            </a:xfrm>
            <a:custGeom>
              <a:rect b="b" l="l" r="r" t="t"/>
              <a:pathLst>
                <a:path extrusionOk="0" h="735761" w="1143804">
                  <a:moveTo>
                    <a:pt x="290619" y="302"/>
                  </a:moveTo>
                  <a:cubicBezTo>
                    <a:pt x="435153" y="4056"/>
                    <a:pt x="580841" y="42901"/>
                    <a:pt x="714857" y="120275"/>
                  </a:cubicBezTo>
                  <a:cubicBezTo>
                    <a:pt x="929283" y="244074"/>
                    <a:pt x="1073229" y="443066"/>
                    <a:pt x="1132620" y="664715"/>
                  </a:cubicBezTo>
                  <a:lnTo>
                    <a:pt x="1138304" y="690860"/>
                  </a:lnTo>
                  <a:lnTo>
                    <a:pt x="1143804" y="694035"/>
                  </a:lnTo>
                  <a:lnTo>
                    <a:pt x="1139308" y="695472"/>
                  </a:lnTo>
                  <a:lnTo>
                    <a:pt x="1140311" y="700085"/>
                  </a:lnTo>
                  <a:lnTo>
                    <a:pt x="1134812" y="696911"/>
                  </a:lnTo>
                  <a:lnTo>
                    <a:pt x="1109327" y="705060"/>
                  </a:lnTo>
                  <a:cubicBezTo>
                    <a:pt x="887679" y="764450"/>
                    <a:pt x="643373" y="739285"/>
                    <a:pt x="428947" y="615486"/>
                  </a:cubicBezTo>
                  <a:cubicBezTo>
                    <a:pt x="214521" y="491687"/>
                    <a:pt x="70574" y="292695"/>
                    <a:pt x="11184" y="71046"/>
                  </a:cubicBezTo>
                  <a:lnTo>
                    <a:pt x="5499" y="44901"/>
                  </a:lnTo>
                  <a:lnTo>
                    <a:pt x="0" y="41727"/>
                  </a:lnTo>
                  <a:lnTo>
                    <a:pt x="4496" y="40289"/>
                  </a:lnTo>
                  <a:lnTo>
                    <a:pt x="3493" y="35676"/>
                  </a:lnTo>
                  <a:lnTo>
                    <a:pt x="8992" y="38851"/>
                  </a:lnTo>
                  <a:lnTo>
                    <a:pt x="34477" y="30702"/>
                  </a:lnTo>
                  <a:cubicBezTo>
                    <a:pt x="117595" y="8430"/>
                    <a:pt x="203899" y="-1950"/>
                    <a:pt x="290619" y="302"/>
                  </a:cubicBezTo>
                  <a:close/>
                </a:path>
              </a:pathLst>
            </a:custGeom>
            <a:no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393" name="Google Shape;393;g2db10833259_0_331"/>
            <p:cNvSpPr/>
            <p:nvPr/>
          </p:nvSpPr>
          <p:spPr>
            <a:xfrm flipH="1">
              <a:off x="-4937151" y="5934581"/>
              <a:ext cx="1143804" cy="735761"/>
            </a:xfrm>
            <a:custGeom>
              <a:rect b="b" l="l" r="r" t="t"/>
              <a:pathLst>
                <a:path extrusionOk="0" h="735761" w="1143804">
                  <a:moveTo>
                    <a:pt x="290619" y="302"/>
                  </a:moveTo>
                  <a:cubicBezTo>
                    <a:pt x="435153" y="4056"/>
                    <a:pt x="580841" y="42901"/>
                    <a:pt x="714857" y="120275"/>
                  </a:cubicBezTo>
                  <a:cubicBezTo>
                    <a:pt x="929283" y="244074"/>
                    <a:pt x="1073229" y="443066"/>
                    <a:pt x="1132620" y="664715"/>
                  </a:cubicBezTo>
                  <a:lnTo>
                    <a:pt x="1138304" y="690860"/>
                  </a:lnTo>
                  <a:lnTo>
                    <a:pt x="1143804" y="694035"/>
                  </a:lnTo>
                  <a:lnTo>
                    <a:pt x="1139308" y="695472"/>
                  </a:lnTo>
                  <a:lnTo>
                    <a:pt x="1140311" y="700085"/>
                  </a:lnTo>
                  <a:lnTo>
                    <a:pt x="1134812" y="696911"/>
                  </a:lnTo>
                  <a:lnTo>
                    <a:pt x="1109327" y="705060"/>
                  </a:lnTo>
                  <a:cubicBezTo>
                    <a:pt x="887679" y="764450"/>
                    <a:pt x="643373" y="739285"/>
                    <a:pt x="428947" y="615486"/>
                  </a:cubicBezTo>
                  <a:cubicBezTo>
                    <a:pt x="214521" y="491687"/>
                    <a:pt x="70574" y="292695"/>
                    <a:pt x="11184" y="71046"/>
                  </a:cubicBezTo>
                  <a:lnTo>
                    <a:pt x="5499" y="44901"/>
                  </a:lnTo>
                  <a:lnTo>
                    <a:pt x="0" y="41727"/>
                  </a:lnTo>
                  <a:lnTo>
                    <a:pt x="4496" y="40289"/>
                  </a:lnTo>
                  <a:lnTo>
                    <a:pt x="3493" y="35676"/>
                  </a:lnTo>
                  <a:lnTo>
                    <a:pt x="8992" y="38851"/>
                  </a:lnTo>
                  <a:lnTo>
                    <a:pt x="34477" y="30702"/>
                  </a:lnTo>
                  <a:cubicBezTo>
                    <a:pt x="117595" y="8430"/>
                    <a:pt x="203899" y="-1950"/>
                    <a:pt x="290619" y="302"/>
                  </a:cubicBezTo>
                  <a:close/>
                </a:path>
              </a:pathLst>
            </a:custGeom>
            <a:no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sp>
        <p:nvSpPr>
          <p:cNvPr id="394" name="Google Shape;394;g2db10833259_0_331"/>
          <p:cNvSpPr/>
          <p:nvPr/>
        </p:nvSpPr>
        <p:spPr>
          <a:xfrm flipH="1" rot="8100000">
            <a:off x="8941390" y="182507"/>
            <a:ext cx="2288880" cy="3234724"/>
          </a:xfrm>
          <a:custGeom>
            <a:rect b="b" l="l" r="r" t="t"/>
            <a:pathLst>
              <a:path extrusionOk="0" h="3232926" w="2287608">
                <a:moveTo>
                  <a:pt x="1143804" y="1916209"/>
                </a:moveTo>
                <a:lnTo>
                  <a:pt x="1140311" y="1919384"/>
                </a:lnTo>
                <a:lnTo>
                  <a:pt x="1136818" y="1916209"/>
                </a:lnTo>
                <a:lnTo>
                  <a:pt x="1136818" y="1922559"/>
                </a:lnTo>
                <a:lnTo>
                  <a:pt x="1117018" y="1940554"/>
                </a:lnTo>
                <a:cubicBezTo>
                  <a:pt x="954760" y="2102813"/>
                  <a:pt x="854401" y="2326970"/>
                  <a:pt x="854401" y="2574568"/>
                </a:cubicBezTo>
                <a:cubicBezTo>
                  <a:pt x="854401" y="2822165"/>
                  <a:pt x="954760" y="3046323"/>
                  <a:pt x="1117018" y="3208581"/>
                </a:cubicBezTo>
                <a:lnTo>
                  <a:pt x="1136818" y="3226577"/>
                </a:lnTo>
                <a:lnTo>
                  <a:pt x="1136818" y="3232926"/>
                </a:lnTo>
                <a:lnTo>
                  <a:pt x="1140311" y="3229751"/>
                </a:lnTo>
                <a:lnTo>
                  <a:pt x="1143804" y="3232926"/>
                </a:lnTo>
                <a:lnTo>
                  <a:pt x="1143804" y="3226577"/>
                </a:lnTo>
                <a:lnTo>
                  <a:pt x="1163604" y="3208581"/>
                </a:lnTo>
                <a:cubicBezTo>
                  <a:pt x="1325862" y="3046323"/>
                  <a:pt x="1426221" y="2822165"/>
                  <a:pt x="1426221" y="2574567"/>
                </a:cubicBezTo>
                <a:cubicBezTo>
                  <a:pt x="1426221" y="2326970"/>
                  <a:pt x="1325862" y="2102812"/>
                  <a:pt x="1163604" y="1940554"/>
                </a:cubicBezTo>
                <a:lnTo>
                  <a:pt x="1143804" y="1922558"/>
                </a:lnTo>
                <a:close/>
                <a:moveTo>
                  <a:pt x="1140312" y="1494239"/>
                </a:moveTo>
                <a:lnTo>
                  <a:pt x="1134813" y="1497413"/>
                </a:lnTo>
                <a:lnTo>
                  <a:pt x="1109328" y="1489264"/>
                </a:lnTo>
                <a:cubicBezTo>
                  <a:pt x="887680" y="1429874"/>
                  <a:pt x="643374" y="1455039"/>
                  <a:pt x="428947" y="1578838"/>
                </a:cubicBezTo>
                <a:cubicBezTo>
                  <a:pt x="214522" y="1702637"/>
                  <a:pt x="70575" y="1901629"/>
                  <a:pt x="11185" y="2123278"/>
                </a:cubicBezTo>
                <a:lnTo>
                  <a:pt x="5499" y="2149423"/>
                </a:lnTo>
                <a:lnTo>
                  <a:pt x="0" y="2152597"/>
                </a:lnTo>
                <a:lnTo>
                  <a:pt x="4497" y="2154035"/>
                </a:lnTo>
                <a:lnTo>
                  <a:pt x="3493" y="2158648"/>
                </a:lnTo>
                <a:lnTo>
                  <a:pt x="8992" y="2155473"/>
                </a:lnTo>
                <a:lnTo>
                  <a:pt x="34477" y="2163622"/>
                </a:lnTo>
                <a:cubicBezTo>
                  <a:pt x="117596" y="2185894"/>
                  <a:pt x="203900" y="2196274"/>
                  <a:pt x="290620" y="2194022"/>
                </a:cubicBezTo>
                <a:cubicBezTo>
                  <a:pt x="435153" y="2190268"/>
                  <a:pt x="580841" y="2151423"/>
                  <a:pt x="714858" y="2074049"/>
                </a:cubicBezTo>
                <a:cubicBezTo>
                  <a:pt x="929283" y="1950250"/>
                  <a:pt x="1073230" y="1751258"/>
                  <a:pt x="1132621" y="1529609"/>
                </a:cubicBezTo>
                <a:lnTo>
                  <a:pt x="1138305" y="1503464"/>
                </a:lnTo>
                <a:lnTo>
                  <a:pt x="1143804" y="1500289"/>
                </a:lnTo>
                <a:lnTo>
                  <a:pt x="1139308" y="1498852"/>
                </a:lnTo>
                <a:close/>
                <a:moveTo>
                  <a:pt x="2069415" y="1747063"/>
                </a:moveTo>
                <a:cubicBezTo>
                  <a:pt x="2009570" y="1682261"/>
                  <a:pt x="1939071" y="1625262"/>
                  <a:pt x="1858661" y="1578837"/>
                </a:cubicBezTo>
                <a:cubicBezTo>
                  <a:pt x="1644235" y="1455038"/>
                  <a:pt x="1399929" y="1429873"/>
                  <a:pt x="1178281" y="1489263"/>
                </a:cubicBezTo>
                <a:lnTo>
                  <a:pt x="1152796" y="1497412"/>
                </a:lnTo>
                <a:lnTo>
                  <a:pt x="1147297" y="1494238"/>
                </a:lnTo>
                <a:lnTo>
                  <a:pt x="1148300" y="1498851"/>
                </a:lnTo>
                <a:lnTo>
                  <a:pt x="1143804" y="1500288"/>
                </a:lnTo>
                <a:lnTo>
                  <a:pt x="1149304" y="1503463"/>
                </a:lnTo>
                <a:lnTo>
                  <a:pt x="1154988" y="1529608"/>
                </a:lnTo>
                <a:cubicBezTo>
                  <a:pt x="1214379" y="1751257"/>
                  <a:pt x="1358325" y="1950249"/>
                  <a:pt x="1572751" y="2074048"/>
                </a:cubicBezTo>
                <a:cubicBezTo>
                  <a:pt x="1706767" y="2151422"/>
                  <a:pt x="1852455" y="2190267"/>
                  <a:pt x="1996989" y="2194021"/>
                </a:cubicBezTo>
                <a:cubicBezTo>
                  <a:pt x="2083709" y="2196273"/>
                  <a:pt x="2170013" y="2185893"/>
                  <a:pt x="2253131" y="2163621"/>
                </a:cubicBezTo>
                <a:lnTo>
                  <a:pt x="2278616" y="2155472"/>
                </a:lnTo>
                <a:lnTo>
                  <a:pt x="2284115" y="2158647"/>
                </a:lnTo>
                <a:lnTo>
                  <a:pt x="2283112" y="2154034"/>
                </a:lnTo>
                <a:lnTo>
                  <a:pt x="2287608" y="2152596"/>
                </a:lnTo>
                <a:lnTo>
                  <a:pt x="2282109" y="2149422"/>
                </a:lnTo>
                <a:lnTo>
                  <a:pt x="2276424" y="2123277"/>
                </a:lnTo>
                <a:cubicBezTo>
                  <a:pt x="2239306" y="1984747"/>
                  <a:pt x="2169157" y="1855067"/>
                  <a:pt x="2069415" y="1747063"/>
                </a:cubicBezTo>
                <a:close/>
                <a:moveTo>
                  <a:pt x="1140311" y="779689"/>
                </a:moveTo>
                <a:lnTo>
                  <a:pt x="1134812" y="782863"/>
                </a:lnTo>
                <a:lnTo>
                  <a:pt x="1109328" y="774714"/>
                </a:lnTo>
                <a:cubicBezTo>
                  <a:pt x="887679" y="715324"/>
                  <a:pt x="643374" y="740489"/>
                  <a:pt x="428947" y="864288"/>
                </a:cubicBezTo>
                <a:cubicBezTo>
                  <a:pt x="214522" y="988087"/>
                  <a:pt x="70575" y="1187079"/>
                  <a:pt x="11185" y="1408728"/>
                </a:cubicBezTo>
                <a:lnTo>
                  <a:pt x="5499" y="1434873"/>
                </a:lnTo>
                <a:lnTo>
                  <a:pt x="0" y="1438047"/>
                </a:lnTo>
                <a:lnTo>
                  <a:pt x="4497" y="1439485"/>
                </a:lnTo>
                <a:lnTo>
                  <a:pt x="3493" y="1444098"/>
                </a:lnTo>
                <a:lnTo>
                  <a:pt x="8992" y="1440923"/>
                </a:lnTo>
                <a:lnTo>
                  <a:pt x="34477" y="1449072"/>
                </a:lnTo>
                <a:cubicBezTo>
                  <a:pt x="117595" y="1471344"/>
                  <a:pt x="203900" y="1481724"/>
                  <a:pt x="290620" y="1479472"/>
                </a:cubicBezTo>
                <a:cubicBezTo>
                  <a:pt x="435154" y="1475718"/>
                  <a:pt x="580841" y="1436873"/>
                  <a:pt x="714858" y="1359499"/>
                </a:cubicBezTo>
                <a:cubicBezTo>
                  <a:pt x="929284" y="1235700"/>
                  <a:pt x="1073229" y="1036708"/>
                  <a:pt x="1132621" y="815059"/>
                </a:cubicBezTo>
                <a:lnTo>
                  <a:pt x="1138305" y="788914"/>
                </a:lnTo>
                <a:lnTo>
                  <a:pt x="1143805" y="785739"/>
                </a:lnTo>
                <a:lnTo>
                  <a:pt x="1139308" y="784302"/>
                </a:lnTo>
                <a:close/>
                <a:moveTo>
                  <a:pt x="2069415" y="1032514"/>
                </a:moveTo>
                <a:cubicBezTo>
                  <a:pt x="2009570" y="967712"/>
                  <a:pt x="1939071" y="910714"/>
                  <a:pt x="1858661" y="864289"/>
                </a:cubicBezTo>
                <a:cubicBezTo>
                  <a:pt x="1644235" y="740490"/>
                  <a:pt x="1399929" y="715325"/>
                  <a:pt x="1178281" y="774715"/>
                </a:cubicBezTo>
                <a:lnTo>
                  <a:pt x="1152796" y="782864"/>
                </a:lnTo>
                <a:lnTo>
                  <a:pt x="1147297" y="779690"/>
                </a:lnTo>
                <a:lnTo>
                  <a:pt x="1148300" y="784303"/>
                </a:lnTo>
                <a:lnTo>
                  <a:pt x="1143804" y="785740"/>
                </a:lnTo>
                <a:lnTo>
                  <a:pt x="1149304" y="788915"/>
                </a:lnTo>
                <a:lnTo>
                  <a:pt x="1154988" y="815060"/>
                </a:lnTo>
                <a:cubicBezTo>
                  <a:pt x="1214379" y="1036709"/>
                  <a:pt x="1358325" y="1235701"/>
                  <a:pt x="1572751" y="1359500"/>
                </a:cubicBezTo>
                <a:cubicBezTo>
                  <a:pt x="1706767" y="1436874"/>
                  <a:pt x="1852455" y="1475719"/>
                  <a:pt x="1996989" y="1479473"/>
                </a:cubicBezTo>
                <a:cubicBezTo>
                  <a:pt x="2083709" y="1481725"/>
                  <a:pt x="2170013" y="1471345"/>
                  <a:pt x="2253131" y="1449073"/>
                </a:cubicBezTo>
                <a:lnTo>
                  <a:pt x="2278616" y="1440924"/>
                </a:lnTo>
                <a:lnTo>
                  <a:pt x="2284115" y="1444099"/>
                </a:lnTo>
                <a:lnTo>
                  <a:pt x="2283112" y="1439486"/>
                </a:lnTo>
                <a:lnTo>
                  <a:pt x="2287608" y="1438048"/>
                </a:lnTo>
                <a:lnTo>
                  <a:pt x="2282109" y="1434874"/>
                </a:lnTo>
                <a:lnTo>
                  <a:pt x="2276424" y="1408729"/>
                </a:lnTo>
                <a:cubicBezTo>
                  <a:pt x="2239306" y="1270198"/>
                  <a:pt x="2169157" y="1140518"/>
                  <a:pt x="2069415" y="1032514"/>
                </a:cubicBezTo>
                <a:close/>
                <a:moveTo>
                  <a:pt x="1140311" y="35676"/>
                </a:moveTo>
                <a:lnTo>
                  <a:pt x="1134812" y="38850"/>
                </a:lnTo>
                <a:lnTo>
                  <a:pt x="1109328" y="30701"/>
                </a:lnTo>
                <a:cubicBezTo>
                  <a:pt x="887679" y="-28689"/>
                  <a:pt x="643374" y="-3524"/>
                  <a:pt x="428948" y="120275"/>
                </a:cubicBezTo>
                <a:cubicBezTo>
                  <a:pt x="214521" y="244074"/>
                  <a:pt x="70575" y="443066"/>
                  <a:pt x="11185" y="664715"/>
                </a:cubicBezTo>
                <a:lnTo>
                  <a:pt x="5499" y="690860"/>
                </a:lnTo>
                <a:lnTo>
                  <a:pt x="0" y="694034"/>
                </a:lnTo>
                <a:lnTo>
                  <a:pt x="4497" y="695472"/>
                </a:lnTo>
                <a:lnTo>
                  <a:pt x="3493" y="700085"/>
                </a:lnTo>
                <a:lnTo>
                  <a:pt x="8992" y="696910"/>
                </a:lnTo>
                <a:lnTo>
                  <a:pt x="34477" y="705059"/>
                </a:lnTo>
                <a:cubicBezTo>
                  <a:pt x="117595" y="727331"/>
                  <a:pt x="203900" y="737711"/>
                  <a:pt x="290620" y="735459"/>
                </a:cubicBezTo>
                <a:cubicBezTo>
                  <a:pt x="435154" y="731705"/>
                  <a:pt x="580841" y="692860"/>
                  <a:pt x="714857" y="615486"/>
                </a:cubicBezTo>
                <a:cubicBezTo>
                  <a:pt x="929284" y="491687"/>
                  <a:pt x="1073229" y="292695"/>
                  <a:pt x="1132621" y="71046"/>
                </a:cubicBezTo>
                <a:lnTo>
                  <a:pt x="1138305" y="44901"/>
                </a:lnTo>
                <a:lnTo>
                  <a:pt x="1143805" y="41726"/>
                </a:lnTo>
                <a:lnTo>
                  <a:pt x="1139308" y="40289"/>
                </a:lnTo>
                <a:close/>
                <a:moveTo>
                  <a:pt x="2069415" y="288501"/>
                </a:moveTo>
                <a:cubicBezTo>
                  <a:pt x="2009570" y="223699"/>
                  <a:pt x="1939071" y="166700"/>
                  <a:pt x="1858661" y="120276"/>
                </a:cubicBezTo>
                <a:cubicBezTo>
                  <a:pt x="1644235" y="-3523"/>
                  <a:pt x="1399929" y="-28688"/>
                  <a:pt x="1178281" y="30702"/>
                </a:cubicBezTo>
                <a:lnTo>
                  <a:pt x="1152796" y="38850"/>
                </a:lnTo>
                <a:lnTo>
                  <a:pt x="1147297" y="35676"/>
                </a:lnTo>
                <a:lnTo>
                  <a:pt x="1148300" y="40290"/>
                </a:lnTo>
                <a:lnTo>
                  <a:pt x="1143804" y="41727"/>
                </a:lnTo>
                <a:lnTo>
                  <a:pt x="1149304" y="44901"/>
                </a:lnTo>
                <a:lnTo>
                  <a:pt x="1154988" y="71046"/>
                </a:lnTo>
                <a:cubicBezTo>
                  <a:pt x="1214379" y="292695"/>
                  <a:pt x="1358325" y="491688"/>
                  <a:pt x="1572751" y="615486"/>
                </a:cubicBezTo>
                <a:cubicBezTo>
                  <a:pt x="1706767" y="692860"/>
                  <a:pt x="1852455" y="731705"/>
                  <a:pt x="1996989" y="735460"/>
                </a:cubicBezTo>
                <a:cubicBezTo>
                  <a:pt x="2083709" y="737712"/>
                  <a:pt x="2170013" y="727332"/>
                  <a:pt x="2253131" y="705060"/>
                </a:cubicBezTo>
                <a:lnTo>
                  <a:pt x="2278616" y="696911"/>
                </a:lnTo>
                <a:lnTo>
                  <a:pt x="2284115" y="700086"/>
                </a:lnTo>
                <a:lnTo>
                  <a:pt x="2283112" y="695473"/>
                </a:lnTo>
                <a:lnTo>
                  <a:pt x="2287608" y="694035"/>
                </a:lnTo>
                <a:lnTo>
                  <a:pt x="2282109" y="690860"/>
                </a:lnTo>
                <a:lnTo>
                  <a:pt x="2276424" y="664716"/>
                </a:lnTo>
                <a:cubicBezTo>
                  <a:pt x="2239306" y="526185"/>
                  <a:pt x="2169157" y="396505"/>
                  <a:pt x="2069415" y="288501"/>
                </a:cubicBezTo>
                <a:close/>
              </a:path>
            </a:pathLst>
          </a:custGeom>
          <a:solidFill>
            <a:schemeClr val="lt1">
              <a:alpha val="2000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nvGrpSpPr>
          <p:cNvPr id="395" name="Google Shape;395;g2db10833259_0_331"/>
          <p:cNvGrpSpPr/>
          <p:nvPr/>
        </p:nvGrpSpPr>
        <p:grpSpPr>
          <a:xfrm flipH="1" rot="-2700000">
            <a:off x="541398" y="5590812"/>
            <a:ext cx="962166" cy="724626"/>
            <a:chOff x="461734" y="958515"/>
            <a:chExt cx="962175" cy="724633"/>
          </a:xfrm>
        </p:grpSpPr>
        <p:sp>
          <p:nvSpPr>
            <p:cNvPr id="396" name="Google Shape;396;g2db10833259_0_331"/>
            <p:cNvSpPr/>
            <p:nvPr/>
          </p:nvSpPr>
          <p:spPr>
            <a:xfrm flipH="1" rot="8100000">
              <a:off x="558038" y="1121848"/>
              <a:ext cx="464996" cy="464996"/>
            </a:xfrm>
            <a:custGeom>
              <a:rect b="b" l="l" r="r" t="t"/>
              <a:pathLst>
                <a:path extrusionOk="0" h="464738" w="464738">
                  <a:moveTo>
                    <a:pt x="446142" y="464738"/>
                  </a:moveTo>
                  <a:cubicBezTo>
                    <a:pt x="331965" y="464738"/>
                    <a:pt x="217787" y="421181"/>
                    <a:pt x="130673" y="334066"/>
                  </a:cubicBezTo>
                  <a:cubicBezTo>
                    <a:pt x="43558" y="246952"/>
                    <a:pt x="1" y="132774"/>
                    <a:pt x="0" y="18596"/>
                  </a:cubicBezTo>
                  <a:lnTo>
                    <a:pt x="836" y="1089"/>
                  </a:lnTo>
                  <a:lnTo>
                    <a:pt x="606" y="859"/>
                  </a:lnTo>
                  <a:lnTo>
                    <a:pt x="848" y="848"/>
                  </a:lnTo>
                  <a:lnTo>
                    <a:pt x="859" y="606"/>
                  </a:lnTo>
                  <a:lnTo>
                    <a:pt x="1089" y="836"/>
                  </a:lnTo>
                  <a:lnTo>
                    <a:pt x="18596" y="0"/>
                  </a:lnTo>
                  <a:cubicBezTo>
                    <a:pt x="132774" y="0"/>
                    <a:pt x="246951" y="43557"/>
                    <a:pt x="334066" y="130672"/>
                  </a:cubicBezTo>
                  <a:cubicBezTo>
                    <a:pt x="421181" y="217787"/>
                    <a:pt x="464738" y="331964"/>
                    <a:pt x="464738" y="446142"/>
                  </a:cubicBezTo>
                  <a:lnTo>
                    <a:pt x="463902" y="463650"/>
                  </a:lnTo>
                  <a:lnTo>
                    <a:pt x="464132" y="463880"/>
                  </a:lnTo>
                  <a:lnTo>
                    <a:pt x="463891" y="463892"/>
                  </a:lnTo>
                  <a:lnTo>
                    <a:pt x="463879" y="464132"/>
                  </a:lnTo>
                  <a:lnTo>
                    <a:pt x="463650" y="463903"/>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397" name="Google Shape;397;g2db10833259_0_331"/>
            <p:cNvSpPr/>
            <p:nvPr/>
          </p:nvSpPr>
          <p:spPr>
            <a:xfrm flipH="1" rot="5400000">
              <a:off x="959170" y="958515"/>
              <a:ext cx="464739" cy="464739"/>
            </a:xfrm>
            <a:custGeom>
              <a:rect b="b" l="l" r="r" t="t"/>
              <a:pathLst>
                <a:path extrusionOk="0" h="464739" w="464739">
                  <a:moveTo>
                    <a:pt x="464132" y="463881"/>
                  </a:moveTo>
                  <a:lnTo>
                    <a:pt x="463891" y="463892"/>
                  </a:lnTo>
                  <a:lnTo>
                    <a:pt x="463880" y="464132"/>
                  </a:lnTo>
                  <a:lnTo>
                    <a:pt x="463651" y="463904"/>
                  </a:lnTo>
                  <a:lnTo>
                    <a:pt x="446142" y="464739"/>
                  </a:lnTo>
                  <a:cubicBezTo>
                    <a:pt x="331965" y="464739"/>
                    <a:pt x="217787" y="421182"/>
                    <a:pt x="130673" y="334067"/>
                  </a:cubicBezTo>
                  <a:cubicBezTo>
                    <a:pt x="43558" y="246953"/>
                    <a:pt x="1" y="132775"/>
                    <a:pt x="0" y="18597"/>
                  </a:cubicBezTo>
                  <a:lnTo>
                    <a:pt x="836" y="1089"/>
                  </a:lnTo>
                  <a:lnTo>
                    <a:pt x="607" y="859"/>
                  </a:lnTo>
                  <a:lnTo>
                    <a:pt x="848" y="848"/>
                  </a:lnTo>
                  <a:lnTo>
                    <a:pt x="859" y="607"/>
                  </a:lnTo>
                  <a:lnTo>
                    <a:pt x="1089" y="836"/>
                  </a:lnTo>
                  <a:lnTo>
                    <a:pt x="18597" y="0"/>
                  </a:lnTo>
                  <a:cubicBezTo>
                    <a:pt x="132775" y="0"/>
                    <a:pt x="246952" y="43557"/>
                    <a:pt x="334067" y="130672"/>
                  </a:cubicBezTo>
                  <a:cubicBezTo>
                    <a:pt x="421182" y="217787"/>
                    <a:pt x="464739" y="331964"/>
                    <a:pt x="464739" y="446142"/>
                  </a:cubicBezTo>
                  <a:lnTo>
                    <a:pt x="463903" y="463652"/>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grpSp>
        <p:nvGrpSpPr>
          <p:cNvPr id="398" name="Google Shape;398;g2db10833259_0_331"/>
          <p:cNvGrpSpPr/>
          <p:nvPr/>
        </p:nvGrpSpPr>
        <p:grpSpPr>
          <a:xfrm rot="2700000">
            <a:off x="466908" y="3282837"/>
            <a:ext cx="1785966" cy="2264242"/>
            <a:chOff x="2725201" y="4452918"/>
            <a:chExt cx="1785983" cy="2264264"/>
          </a:xfrm>
        </p:grpSpPr>
        <p:cxnSp>
          <p:nvCxnSpPr>
            <p:cNvPr id="399" name="Google Shape;399;g2db10833259_0_331"/>
            <p:cNvCxnSpPr/>
            <p:nvPr/>
          </p:nvCxnSpPr>
          <p:spPr>
            <a:xfrm rot="10800000">
              <a:off x="3618192" y="4452918"/>
              <a:ext cx="0" cy="2208600"/>
            </a:xfrm>
            <a:prstGeom prst="straightConnector1">
              <a:avLst/>
            </a:prstGeom>
            <a:noFill/>
            <a:ln cap="flat" cmpd="sng" w="12700">
              <a:solidFill>
                <a:schemeClr val="lt1"/>
              </a:solidFill>
              <a:prstDash val="solid"/>
              <a:round/>
              <a:headEnd len="sm" w="sm" type="none"/>
              <a:tailEnd len="sm" w="sm" type="none"/>
            </a:ln>
          </p:spPr>
        </p:cxnSp>
        <p:cxnSp>
          <p:nvCxnSpPr>
            <p:cNvPr id="400" name="Google Shape;400;g2db10833259_0_331"/>
            <p:cNvCxnSpPr/>
            <p:nvPr/>
          </p:nvCxnSpPr>
          <p:spPr>
            <a:xfrm rot="10800000">
              <a:off x="2738372" y="5243393"/>
              <a:ext cx="1761000" cy="0"/>
            </a:xfrm>
            <a:prstGeom prst="straightConnector1">
              <a:avLst/>
            </a:prstGeom>
            <a:noFill/>
            <a:ln cap="flat" cmpd="sng" w="12700">
              <a:solidFill>
                <a:schemeClr val="lt1"/>
              </a:solidFill>
              <a:prstDash val="solid"/>
              <a:round/>
              <a:headEnd len="sm" w="sm" type="none"/>
              <a:tailEnd len="sm" w="sm" type="none"/>
            </a:ln>
          </p:spPr>
        </p:cxnSp>
        <p:sp>
          <p:nvSpPr>
            <p:cNvPr id="401" name="Google Shape;401;g2db10833259_0_331"/>
            <p:cNvSpPr/>
            <p:nvPr/>
          </p:nvSpPr>
          <p:spPr>
            <a:xfrm flipH="1">
              <a:off x="2725201" y="4861779"/>
              <a:ext cx="1785983" cy="1799739"/>
            </a:xfrm>
            <a:custGeom>
              <a:rect b="b" l="l" r="r" t="t"/>
              <a:pathLst>
                <a:path extrusionOk="0" h="1799739" w="1785983">
                  <a:moveTo>
                    <a:pt x="440819" y="59"/>
                  </a:moveTo>
                  <a:cubicBezTo>
                    <a:pt x="584367" y="2557"/>
                    <a:pt x="735105" y="83293"/>
                    <a:pt x="845918" y="261596"/>
                  </a:cubicBezTo>
                  <a:lnTo>
                    <a:pt x="892992" y="360758"/>
                  </a:lnTo>
                  <a:lnTo>
                    <a:pt x="892992" y="365372"/>
                  </a:lnTo>
                  <a:lnTo>
                    <a:pt x="940065" y="266212"/>
                  </a:lnTo>
                  <a:cubicBezTo>
                    <a:pt x="1066709" y="62437"/>
                    <a:pt x="1245499" y="-13903"/>
                    <a:pt x="1406106" y="8338"/>
                  </a:cubicBezTo>
                  <a:cubicBezTo>
                    <a:pt x="1827702" y="66720"/>
                    <a:pt x="2124001" y="804388"/>
                    <a:pt x="1022901" y="1699451"/>
                  </a:cubicBezTo>
                  <a:lnTo>
                    <a:pt x="892991" y="1799739"/>
                  </a:lnTo>
                  <a:lnTo>
                    <a:pt x="763082" y="1694835"/>
                  </a:lnTo>
                  <a:cubicBezTo>
                    <a:pt x="-338018" y="799772"/>
                    <a:pt x="-41719" y="62104"/>
                    <a:pt x="379877" y="3722"/>
                  </a:cubicBezTo>
                  <a:cubicBezTo>
                    <a:pt x="399953" y="942"/>
                    <a:pt x="420313" y="-298"/>
                    <a:pt x="440819" y="59"/>
                  </a:cubicBezTo>
                  <a:close/>
                </a:path>
              </a:pathLst>
            </a:custGeom>
            <a:no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Bell MT"/>
                <a:ea typeface="Bell MT"/>
                <a:cs typeface="Bell MT"/>
                <a:sym typeface="Bell MT"/>
              </a:endParaRPr>
            </a:p>
          </p:txBody>
        </p:sp>
        <p:sp>
          <p:nvSpPr>
            <p:cNvPr id="402" name="Google Shape;402;g2db10833259_0_331"/>
            <p:cNvSpPr/>
            <p:nvPr/>
          </p:nvSpPr>
          <p:spPr>
            <a:xfrm rot="2700000">
              <a:off x="3123151" y="5448445"/>
              <a:ext cx="990077" cy="990077"/>
            </a:xfrm>
            <a:custGeom>
              <a:rect b="b" l="l" r="r" t="t"/>
              <a:pathLst>
                <a:path extrusionOk="0" h="1302493" w="1302493">
                  <a:moveTo>
                    <a:pt x="0" y="1302493"/>
                  </a:moveTo>
                  <a:lnTo>
                    <a:pt x="0" y="0"/>
                  </a:lnTo>
                  <a:lnTo>
                    <a:pt x="1302493" y="0"/>
                  </a:lnTo>
                </a:path>
              </a:pathLst>
            </a:custGeom>
            <a:no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403" name="Google Shape;403;g2db10833259_0_331"/>
            <p:cNvSpPr/>
            <p:nvPr/>
          </p:nvSpPr>
          <p:spPr>
            <a:xfrm rot="2700000">
              <a:off x="3314260" y="5983429"/>
              <a:ext cx="607861" cy="607861"/>
            </a:xfrm>
            <a:custGeom>
              <a:rect b="b" l="l" r="r" t="t"/>
              <a:pathLst>
                <a:path extrusionOk="0" h="1302493" w="1302493">
                  <a:moveTo>
                    <a:pt x="0" y="1302493"/>
                  </a:moveTo>
                  <a:lnTo>
                    <a:pt x="0" y="0"/>
                  </a:lnTo>
                  <a:lnTo>
                    <a:pt x="1302493" y="0"/>
                  </a:lnTo>
                </a:path>
              </a:pathLst>
            </a:custGeom>
            <a:no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grpSp>
        <p:nvGrpSpPr>
          <p:cNvPr id="404" name="Google Shape;404;g2db10833259_0_331"/>
          <p:cNvGrpSpPr/>
          <p:nvPr/>
        </p:nvGrpSpPr>
        <p:grpSpPr>
          <a:xfrm>
            <a:off x="377370" y="5280732"/>
            <a:ext cx="960438" cy="1032894"/>
            <a:chOff x="2111538" y="2384401"/>
            <a:chExt cx="960438" cy="1032894"/>
          </a:xfrm>
        </p:grpSpPr>
        <p:sp>
          <p:nvSpPr>
            <p:cNvPr id="405" name="Google Shape;405;g2db10833259_0_331"/>
            <p:cNvSpPr/>
            <p:nvPr/>
          </p:nvSpPr>
          <p:spPr>
            <a:xfrm rot="-8100000">
              <a:off x="2207842" y="2855993"/>
              <a:ext cx="464997" cy="464997"/>
            </a:xfrm>
            <a:custGeom>
              <a:rect b="b" l="l" r="r" t="t"/>
              <a:pathLst>
                <a:path extrusionOk="0" h="464739" w="464739">
                  <a:moveTo>
                    <a:pt x="464132" y="463881"/>
                  </a:moveTo>
                  <a:lnTo>
                    <a:pt x="463891" y="463892"/>
                  </a:lnTo>
                  <a:lnTo>
                    <a:pt x="463880" y="464132"/>
                  </a:lnTo>
                  <a:lnTo>
                    <a:pt x="463651" y="463904"/>
                  </a:lnTo>
                  <a:lnTo>
                    <a:pt x="446142" y="464739"/>
                  </a:lnTo>
                  <a:cubicBezTo>
                    <a:pt x="331965" y="464739"/>
                    <a:pt x="217787" y="421182"/>
                    <a:pt x="130673" y="334067"/>
                  </a:cubicBezTo>
                  <a:cubicBezTo>
                    <a:pt x="43558" y="246953"/>
                    <a:pt x="1" y="132775"/>
                    <a:pt x="0" y="18597"/>
                  </a:cubicBezTo>
                  <a:lnTo>
                    <a:pt x="836" y="1089"/>
                  </a:lnTo>
                  <a:lnTo>
                    <a:pt x="607" y="859"/>
                  </a:lnTo>
                  <a:lnTo>
                    <a:pt x="848" y="848"/>
                  </a:lnTo>
                  <a:lnTo>
                    <a:pt x="859" y="607"/>
                  </a:lnTo>
                  <a:lnTo>
                    <a:pt x="1089" y="836"/>
                  </a:lnTo>
                  <a:lnTo>
                    <a:pt x="18597" y="0"/>
                  </a:lnTo>
                  <a:cubicBezTo>
                    <a:pt x="132775" y="0"/>
                    <a:pt x="246952" y="43557"/>
                    <a:pt x="334067" y="130672"/>
                  </a:cubicBezTo>
                  <a:cubicBezTo>
                    <a:pt x="421182" y="217787"/>
                    <a:pt x="464739" y="331964"/>
                    <a:pt x="464739" y="446142"/>
                  </a:cubicBezTo>
                  <a:lnTo>
                    <a:pt x="463903" y="463652"/>
                  </a:lnTo>
                  <a:close/>
                </a:path>
              </a:pathLst>
            </a:custGeom>
            <a:no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406" name="Google Shape;406;g2db10833259_0_331"/>
            <p:cNvSpPr/>
            <p:nvPr/>
          </p:nvSpPr>
          <p:spPr>
            <a:xfrm rot="10800000">
              <a:off x="2607238" y="2688467"/>
              <a:ext cx="464738" cy="464738"/>
            </a:xfrm>
            <a:custGeom>
              <a:rect b="b" l="l" r="r" t="t"/>
              <a:pathLst>
                <a:path extrusionOk="0" h="464738" w="464738">
                  <a:moveTo>
                    <a:pt x="446142" y="464738"/>
                  </a:moveTo>
                  <a:cubicBezTo>
                    <a:pt x="331965" y="464738"/>
                    <a:pt x="217787" y="421181"/>
                    <a:pt x="130673" y="334066"/>
                  </a:cubicBezTo>
                  <a:cubicBezTo>
                    <a:pt x="43558" y="246952"/>
                    <a:pt x="1" y="132774"/>
                    <a:pt x="0" y="18596"/>
                  </a:cubicBezTo>
                  <a:lnTo>
                    <a:pt x="836" y="1089"/>
                  </a:lnTo>
                  <a:lnTo>
                    <a:pt x="606" y="859"/>
                  </a:lnTo>
                  <a:lnTo>
                    <a:pt x="848" y="848"/>
                  </a:lnTo>
                  <a:lnTo>
                    <a:pt x="859" y="606"/>
                  </a:lnTo>
                  <a:lnTo>
                    <a:pt x="1089" y="836"/>
                  </a:lnTo>
                  <a:lnTo>
                    <a:pt x="18596" y="0"/>
                  </a:lnTo>
                  <a:cubicBezTo>
                    <a:pt x="132774" y="0"/>
                    <a:pt x="246951" y="43557"/>
                    <a:pt x="334066" y="130672"/>
                  </a:cubicBezTo>
                  <a:cubicBezTo>
                    <a:pt x="421181" y="217787"/>
                    <a:pt x="464738" y="331964"/>
                    <a:pt x="464738" y="446142"/>
                  </a:cubicBezTo>
                  <a:lnTo>
                    <a:pt x="463902" y="463650"/>
                  </a:lnTo>
                  <a:lnTo>
                    <a:pt x="464132" y="463880"/>
                  </a:lnTo>
                  <a:lnTo>
                    <a:pt x="463891" y="463892"/>
                  </a:lnTo>
                  <a:lnTo>
                    <a:pt x="463879" y="464132"/>
                  </a:lnTo>
                  <a:lnTo>
                    <a:pt x="463650" y="463903"/>
                  </a:lnTo>
                  <a:close/>
                </a:path>
              </a:pathLst>
            </a:custGeom>
            <a:no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nvGrpSpPr>
            <p:cNvPr id="407" name="Google Shape;407;g2db10833259_0_331"/>
            <p:cNvGrpSpPr/>
            <p:nvPr/>
          </p:nvGrpSpPr>
          <p:grpSpPr>
            <a:xfrm>
              <a:off x="2440769" y="2384401"/>
              <a:ext cx="313009" cy="1032464"/>
              <a:chOff x="2440769" y="2384401"/>
              <a:chExt cx="313009" cy="1032464"/>
            </a:xfrm>
          </p:grpSpPr>
          <p:cxnSp>
            <p:nvCxnSpPr>
              <p:cNvPr id="408" name="Google Shape;408;g2db10833259_0_331"/>
              <p:cNvCxnSpPr/>
              <p:nvPr/>
            </p:nvCxnSpPr>
            <p:spPr>
              <a:xfrm rot="10800000">
                <a:off x="2440769" y="2516865"/>
                <a:ext cx="0" cy="900000"/>
              </a:xfrm>
              <a:prstGeom prst="straightConnector1">
                <a:avLst/>
              </a:prstGeom>
              <a:noFill/>
              <a:ln cap="flat" cmpd="sng" w="12700">
                <a:solidFill>
                  <a:schemeClr val="lt1"/>
                </a:solidFill>
                <a:prstDash val="solid"/>
                <a:round/>
                <a:headEnd len="sm" w="sm" type="none"/>
                <a:tailEnd len="sm" w="sm" type="none"/>
              </a:ln>
            </p:spPr>
          </p:cxnSp>
          <p:cxnSp>
            <p:nvCxnSpPr>
              <p:cNvPr id="409" name="Google Shape;409;g2db10833259_0_331"/>
              <p:cNvCxnSpPr/>
              <p:nvPr/>
            </p:nvCxnSpPr>
            <p:spPr>
              <a:xfrm rot="10800000">
                <a:off x="2753778" y="2384401"/>
                <a:ext cx="0" cy="900000"/>
              </a:xfrm>
              <a:prstGeom prst="straightConnector1">
                <a:avLst/>
              </a:prstGeom>
              <a:noFill/>
              <a:ln cap="flat" cmpd="sng" w="12700">
                <a:solidFill>
                  <a:schemeClr val="lt1"/>
                </a:solidFill>
                <a:prstDash val="solid"/>
                <a:round/>
                <a:headEnd len="sm" w="sm" type="none"/>
                <a:tailEnd len="sm" w="sm" type="none"/>
              </a:ln>
            </p:spPr>
          </p:cxnSp>
        </p:grpSp>
      </p:grpSp>
      <p:sp>
        <p:nvSpPr>
          <p:cNvPr id="410" name="Google Shape;410;g2db10833259_0_331"/>
          <p:cNvSpPr/>
          <p:nvPr/>
        </p:nvSpPr>
        <p:spPr>
          <a:xfrm rot="-2700000">
            <a:off x="10114285" y="3689596"/>
            <a:ext cx="1786976" cy="1800740"/>
          </a:xfrm>
          <a:custGeom>
            <a:rect b="b" l="l" r="r" t="t"/>
            <a:pathLst>
              <a:path extrusionOk="0" h="1799739" w="1785983">
                <a:moveTo>
                  <a:pt x="440819" y="59"/>
                </a:moveTo>
                <a:cubicBezTo>
                  <a:pt x="584367" y="2557"/>
                  <a:pt x="735105" y="83293"/>
                  <a:pt x="845918" y="261596"/>
                </a:cubicBezTo>
                <a:lnTo>
                  <a:pt x="892992" y="360758"/>
                </a:lnTo>
                <a:lnTo>
                  <a:pt x="892992" y="365372"/>
                </a:lnTo>
                <a:lnTo>
                  <a:pt x="940065" y="266212"/>
                </a:lnTo>
                <a:cubicBezTo>
                  <a:pt x="1066709" y="62437"/>
                  <a:pt x="1245499" y="-13903"/>
                  <a:pt x="1406106" y="8338"/>
                </a:cubicBezTo>
                <a:cubicBezTo>
                  <a:pt x="1827702" y="66720"/>
                  <a:pt x="2124001" y="804388"/>
                  <a:pt x="1022901" y="1699451"/>
                </a:cubicBezTo>
                <a:lnTo>
                  <a:pt x="892991" y="1799739"/>
                </a:lnTo>
                <a:lnTo>
                  <a:pt x="892991" y="1795123"/>
                </a:lnTo>
                <a:lnTo>
                  <a:pt x="763082" y="1694835"/>
                </a:lnTo>
                <a:cubicBezTo>
                  <a:pt x="-338018" y="799772"/>
                  <a:pt x="-41719" y="62104"/>
                  <a:pt x="379877" y="3722"/>
                </a:cubicBezTo>
                <a:cubicBezTo>
                  <a:pt x="399953" y="942"/>
                  <a:pt x="420313" y="-298"/>
                  <a:pt x="440819" y="59"/>
                </a:cubicBezTo>
                <a:close/>
              </a:path>
            </a:pathLst>
          </a:custGeom>
          <a:solidFill>
            <a:schemeClr val="accent1">
              <a:alpha val="6000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nvGrpSpPr>
          <p:cNvPr id="411" name="Google Shape;411;g2db10833259_0_331"/>
          <p:cNvGrpSpPr/>
          <p:nvPr/>
        </p:nvGrpSpPr>
        <p:grpSpPr>
          <a:xfrm flipH="1" rot="-2700000">
            <a:off x="9049906" y="71813"/>
            <a:ext cx="2287586" cy="3673782"/>
            <a:chOff x="-6080955" y="3437416"/>
            <a:chExt cx="2287608" cy="3673817"/>
          </a:xfrm>
        </p:grpSpPr>
        <p:cxnSp>
          <p:nvCxnSpPr>
            <p:cNvPr id="412" name="Google Shape;412;g2db10833259_0_331"/>
            <p:cNvCxnSpPr/>
            <p:nvPr/>
          </p:nvCxnSpPr>
          <p:spPr>
            <a:xfrm>
              <a:off x="-4937151" y="4754133"/>
              <a:ext cx="0" cy="2357100"/>
            </a:xfrm>
            <a:prstGeom prst="straightConnector1">
              <a:avLst/>
            </a:prstGeom>
            <a:noFill/>
            <a:ln cap="flat" cmpd="sng" w="12700">
              <a:solidFill>
                <a:schemeClr val="lt1"/>
              </a:solidFill>
              <a:prstDash val="solid"/>
              <a:round/>
              <a:headEnd len="sm" w="sm" type="none"/>
              <a:tailEnd len="sm" w="sm" type="none"/>
            </a:ln>
          </p:spPr>
        </p:cxnSp>
        <p:sp>
          <p:nvSpPr>
            <p:cNvPr id="413" name="Google Shape;413;g2db10833259_0_331"/>
            <p:cNvSpPr/>
            <p:nvPr/>
          </p:nvSpPr>
          <p:spPr>
            <a:xfrm flipH="1" rot="10800000">
              <a:off x="-5226554" y="3437416"/>
              <a:ext cx="571820" cy="1316717"/>
            </a:xfrm>
            <a:custGeom>
              <a:rect b="b" l="l" r="r" t="t"/>
              <a:pathLst>
                <a:path extrusionOk="0" h="1316717" w="571820">
                  <a:moveTo>
                    <a:pt x="282417" y="1316717"/>
                  </a:moveTo>
                  <a:lnTo>
                    <a:pt x="285910" y="1313542"/>
                  </a:lnTo>
                  <a:lnTo>
                    <a:pt x="289403" y="1316717"/>
                  </a:lnTo>
                  <a:lnTo>
                    <a:pt x="289403" y="1310368"/>
                  </a:lnTo>
                  <a:lnTo>
                    <a:pt x="309203" y="1292372"/>
                  </a:lnTo>
                  <a:cubicBezTo>
                    <a:pt x="471461" y="1130114"/>
                    <a:pt x="571820" y="905956"/>
                    <a:pt x="571820" y="658358"/>
                  </a:cubicBezTo>
                  <a:cubicBezTo>
                    <a:pt x="571820" y="410761"/>
                    <a:pt x="471461" y="186603"/>
                    <a:pt x="309203" y="24345"/>
                  </a:cubicBezTo>
                  <a:lnTo>
                    <a:pt x="289403" y="6349"/>
                  </a:lnTo>
                  <a:lnTo>
                    <a:pt x="289403" y="0"/>
                  </a:lnTo>
                  <a:lnTo>
                    <a:pt x="285910" y="3175"/>
                  </a:lnTo>
                  <a:lnTo>
                    <a:pt x="282417" y="0"/>
                  </a:lnTo>
                  <a:lnTo>
                    <a:pt x="282417" y="6350"/>
                  </a:lnTo>
                  <a:lnTo>
                    <a:pt x="262617" y="24345"/>
                  </a:lnTo>
                  <a:cubicBezTo>
                    <a:pt x="100359" y="186604"/>
                    <a:pt x="0" y="410761"/>
                    <a:pt x="0" y="658359"/>
                  </a:cubicBezTo>
                  <a:cubicBezTo>
                    <a:pt x="0" y="905956"/>
                    <a:pt x="100359" y="1130114"/>
                    <a:pt x="262617" y="1292372"/>
                  </a:cubicBezTo>
                  <a:lnTo>
                    <a:pt x="282417" y="1310368"/>
                  </a:lnTo>
                  <a:close/>
                </a:path>
              </a:pathLst>
            </a:custGeom>
            <a:no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414" name="Google Shape;414;g2db10833259_0_331"/>
            <p:cNvSpPr/>
            <p:nvPr/>
          </p:nvSpPr>
          <p:spPr>
            <a:xfrm>
              <a:off x="-6080955" y="4476018"/>
              <a:ext cx="1143804" cy="735761"/>
            </a:xfrm>
            <a:custGeom>
              <a:rect b="b" l="l" r="r" t="t"/>
              <a:pathLst>
                <a:path extrusionOk="0" h="735761" w="1143804">
                  <a:moveTo>
                    <a:pt x="290619" y="302"/>
                  </a:moveTo>
                  <a:cubicBezTo>
                    <a:pt x="435153" y="4056"/>
                    <a:pt x="580841" y="42901"/>
                    <a:pt x="714857" y="120275"/>
                  </a:cubicBezTo>
                  <a:cubicBezTo>
                    <a:pt x="929283" y="244074"/>
                    <a:pt x="1073229" y="443066"/>
                    <a:pt x="1132620" y="664715"/>
                  </a:cubicBezTo>
                  <a:lnTo>
                    <a:pt x="1138304" y="690860"/>
                  </a:lnTo>
                  <a:lnTo>
                    <a:pt x="1143804" y="694035"/>
                  </a:lnTo>
                  <a:lnTo>
                    <a:pt x="1139308" y="695472"/>
                  </a:lnTo>
                  <a:lnTo>
                    <a:pt x="1140311" y="700085"/>
                  </a:lnTo>
                  <a:lnTo>
                    <a:pt x="1134812" y="696911"/>
                  </a:lnTo>
                  <a:lnTo>
                    <a:pt x="1109327" y="705060"/>
                  </a:lnTo>
                  <a:cubicBezTo>
                    <a:pt x="887679" y="764450"/>
                    <a:pt x="643373" y="739285"/>
                    <a:pt x="428947" y="615486"/>
                  </a:cubicBezTo>
                  <a:cubicBezTo>
                    <a:pt x="214521" y="491687"/>
                    <a:pt x="70574" y="292695"/>
                    <a:pt x="11184" y="71046"/>
                  </a:cubicBezTo>
                  <a:lnTo>
                    <a:pt x="5499" y="44901"/>
                  </a:lnTo>
                  <a:lnTo>
                    <a:pt x="0" y="41727"/>
                  </a:lnTo>
                  <a:lnTo>
                    <a:pt x="4496" y="40289"/>
                  </a:lnTo>
                  <a:lnTo>
                    <a:pt x="3493" y="35676"/>
                  </a:lnTo>
                  <a:lnTo>
                    <a:pt x="8992" y="38851"/>
                  </a:lnTo>
                  <a:lnTo>
                    <a:pt x="34477" y="30702"/>
                  </a:lnTo>
                  <a:cubicBezTo>
                    <a:pt x="117595" y="8430"/>
                    <a:pt x="203899" y="-1950"/>
                    <a:pt x="290619" y="302"/>
                  </a:cubicBezTo>
                  <a:close/>
                </a:path>
              </a:pathLst>
            </a:custGeom>
            <a:no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415" name="Google Shape;415;g2db10833259_0_331"/>
            <p:cNvSpPr/>
            <p:nvPr/>
          </p:nvSpPr>
          <p:spPr>
            <a:xfrm flipH="1">
              <a:off x="-4937151" y="4476018"/>
              <a:ext cx="1143804" cy="735761"/>
            </a:xfrm>
            <a:custGeom>
              <a:rect b="b" l="l" r="r" t="t"/>
              <a:pathLst>
                <a:path extrusionOk="0" h="735761" w="1143804">
                  <a:moveTo>
                    <a:pt x="290619" y="302"/>
                  </a:moveTo>
                  <a:cubicBezTo>
                    <a:pt x="435153" y="4056"/>
                    <a:pt x="580841" y="42901"/>
                    <a:pt x="714857" y="120275"/>
                  </a:cubicBezTo>
                  <a:cubicBezTo>
                    <a:pt x="929283" y="244074"/>
                    <a:pt x="1073229" y="443066"/>
                    <a:pt x="1132620" y="664715"/>
                  </a:cubicBezTo>
                  <a:lnTo>
                    <a:pt x="1138304" y="690860"/>
                  </a:lnTo>
                  <a:lnTo>
                    <a:pt x="1143804" y="694035"/>
                  </a:lnTo>
                  <a:lnTo>
                    <a:pt x="1139308" y="695472"/>
                  </a:lnTo>
                  <a:lnTo>
                    <a:pt x="1140311" y="700085"/>
                  </a:lnTo>
                  <a:lnTo>
                    <a:pt x="1134812" y="696911"/>
                  </a:lnTo>
                  <a:lnTo>
                    <a:pt x="1109327" y="705060"/>
                  </a:lnTo>
                  <a:cubicBezTo>
                    <a:pt x="887679" y="764450"/>
                    <a:pt x="643373" y="739285"/>
                    <a:pt x="428947" y="615486"/>
                  </a:cubicBezTo>
                  <a:cubicBezTo>
                    <a:pt x="214521" y="491687"/>
                    <a:pt x="70574" y="292695"/>
                    <a:pt x="11184" y="71046"/>
                  </a:cubicBezTo>
                  <a:lnTo>
                    <a:pt x="5499" y="44901"/>
                  </a:lnTo>
                  <a:lnTo>
                    <a:pt x="0" y="41727"/>
                  </a:lnTo>
                  <a:lnTo>
                    <a:pt x="4496" y="40289"/>
                  </a:lnTo>
                  <a:lnTo>
                    <a:pt x="3493" y="35676"/>
                  </a:lnTo>
                  <a:lnTo>
                    <a:pt x="8992" y="38851"/>
                  </a:lnTo>
                  <a:lnTo>
                    <a:pt x="34477" y="30702"/>
                  </a:lnTo>
                  <a:cubicBezTo>
                    <a:pt x="117595" y="8430"/>
                    <a:pt x="203899" y="-1950"/>
                    <a:pt x="290619" y="302"/>
                  </a:cubicBezTo>
                  <a:close/>
                </a:path>
              </a:pathLst>
            </a:custGeom>
            <a:no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416" name="Google Shape;416;g2db10833259_0_331"/>
            <p:cNvSpPr/>
            <p:nvPr/>
          </p:nvSpPr>
          <p:spPr>
            <a:xfrm>
              <a:off x="-6080955" y="5190567"/>
              <a:ext cx="1143804" cy="735761"/>
            </a:xfrm>
            <a:custGeom>
              <a:rect b="b" l="l" r="r" t="t"/>
              <a:pathLst>
                <a:path extrusionOk="0" h="735761" w="1143804">
                  <a:moveTo>
                    <a:pt x="290619" y="302"/>
                  </a:moveTo>
                  <a:cubicBezTo>
                    <a:pt x="435153" y="4056"/>
                    <a:pt x="580841" y="42901"/>
                    <a:pt x="714857" y="120275"/>
                  </a:cubicBezTo>
                  <a:cubicBezTo>
                    <a:pt x="929283" y="244074"/>
                    <a:pt x="1073229" y="443066"/>
                    <a:pt x="1132620" y="664715"/>
                  </a:cubicBezTo>
                  <a:lnTo>
                    <a:pt x="1138304" y="690860"/>
                  </a:lnTo>
                  <a:lnTo>
                    <a:pt x="1143804" y="694035"/>
                  </a:lnTo>
                  <a:lnTo>
                    <a:pt x="1139308" y="695472"/>
                  </a:lnTo>
                  <a:lnTo>
                    <a:pt x="1140311" y="700085"/>
                  </a:lnTo>
                  <a:lnTo>
                    <a:pt x="1134812" y="696911"/>
                  </a:lnTo>
                  <a:lnTo>
                    <a:pt x="1109327" y="705060"/>
                  </a:lnTo>
                  <a:cubicBezTo>
                    <a:pt x="887679" y="764450"/>
                    <a:pt x="643373" y="739285"/>
                    <a:pt x="428947" y="615486"/>
                  </a:cubicBezTo>
                  <a:cubicBezTo>
                    <a:pt x="214521" y="491687"/>
                    <a:pt x="70574" y="292695"/>
                    <a:pt x="11184" y="71046"/>
                  </a:cubicBezTo>
                  <a:lnTo>
                    <a:pt x="5499" y="44901"/>
                  </a:lnTo>
                  <a:lnTo>
                    <a:pt x="0" y="41727"/>
                  </a:lnTo>
                  <a:lnTo>
                    <a:pt x="4496" y="40289"/>
                  </a:lnTo>
                  <a:lnTo>
                    <a:pt x="3493" y="35676"/>
                  </a:lnTo>
                  <a:lnTo>
                    <a:pt x="8992" y="38851"/>
                  </a:lnTo>
                  <a:lnTo>
                    <a:pt x="34477" y="30702"/>
                  </a:lnTo>
                  <a:cubicBezTo>
                    <a:pt x="117595" y="8430"/>
                    <a:pt x="203899" y="-1950"/>
                    <a:pt x="290619" y="302"/>
                  </a:cubicBezTo>
                  <a:close/>
                </a:path>
              </a:pathLst>
            </a:custGeom>
            <a:no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417" name="Google Shape;417;g2db10833259_0_331"/>
            <p:cNvSpPr/>
            <p:nvPr/>
          </p:nvSpPr>
          <p:spPr>
            <a:xfrm flipH="1">
              <a:off x="-4937151" y="5190567"/>
              <a:ext cx="1143804" cy="735761"/>
            </a:xfrm>
            <a:custGeom>
              <a:rect b="b" l="l" r="r" t="t"/>
              <a:pathLst>
                <a:path extrusionOk="0" h="735761" w="1143804">
                  <a:moveTo>
                    <a:pt x="290619" y="302"/>
                  </a:moveTo>
                  <a:cubicBezTo>
                    <a:pt x="435153" y="4056"/>
                    <a:pt x="580841" y="42901"/>
                    <a:pt x="714857" y="120275"/>
                  </a:cubicBezTo>
                  <a:cubicBezTo>
                    <a:pt x="929283" y="244074"/>
                    <a:pt x="1073229" y="443066"/>
                    <a:pt x="1132620" y="664715"/>
                  </a:cubicBezTo>
                  <a:lnTo>
                    <a:pt x="1138304" y="690860"/>
                  </a:lnTo>
                  <a:lnTo>
                    <a:pt x="1143804" y="694035"/>
                  </a:lnTo>
                  <a:lnTo>
                    <a:pt x="1139308" y="695472"/>
                  </a:lnTo>
                  <a:lnTo>
                    <a:pt x="1140311" y="700085"/>
                  </a:lnTo>
                  <a:lnTo>
                    <a:pt x="1134812" y="696911"/>
                  </a:lnTo>
                  <a:lnTo>
                    <a:pt x="1109327" y="705060"/>
                  </a:lnTo>
                  <a:cubicBezTo>
                    <a:pt x="887679" y="764450"/>
                    <a:pt x="643373" y="739285"/>
                    <a:pt x="428947" y="615486"/>
                  </a:cubicBezTo>
                  <a:cubicBezTo>
                    <a:pt x="214521" y="491687"/>
                    <a:pt x="70574" y="292695"/>
                    <a:pt x="11184" y="71046"/>
                  </a:cubicBezTo>
                  <a:lnTo>
                    <a:pt x="5499" y="44901"/>
                  </a:lnTo>
                  <a:lnTo>
                    <a:pt x="0" y="41727"/>
                  </a:lnTo>
                  <a:lnTo>
                    <a:pt x="4496" y="40289"/>
                  </a:lnTo>
                  <a:lnTo>
                    <a:pt x="3493" y="35676"/>
                  </a:lnTo>
                  <a:lnTo>
                    <a:pt x="8992" y="38851"/>
                  </a:lnTo>
                  <a:lnTo>
                    <a:pt x="34477" y="30702"/>
                  </a:lnTo>
                  <a:cubicBezTo>
                    <a:pt x="117595" y="8430"/>
                    <a:pt x="203899" y="-1950"/>
                    <a:pt x="290619" y="302"/>
                  </a:cubicBezTo>
                  <a:close/>
                </a:path>
              </a:pathLst>
            </a:custGeom>
            <a:no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418" name="Google Shape;418;g2db10833259_0_331"/>
            <p:cNvSpPr/>
            <p:nvPr/>
          </p:nvSpPr>
          <p:spPr>
            <a:xfrm>
              <a:off x="-6080955" y="5934581"/>
              <a:ext cx="1143804" cy="735761"/>
            </a:xfrm>
            <a:custGeom>
              <a:rect b="b" l="l" r="r" t="t"/>
              <a:pathLst>
                <a:path extrusionOk="0" h="735761" w="1143804">
                  <a:moveTo>
                    <a:pt x="290619" y="302"/>
                  </a:moveTo>
                  <a:cubicBezTo>
                    <a:pt x="435153" y="4056"/>
                    <a:pt x="580841" y="42901"/>
                    <a:pt x="714857" y="120275"/>
                  </a:cubicBezTo>
                  <a:cubicBezTo>
                    <a:pt x="929283" y="244074"/>
                    <a:pt x="1073229" y="443066"/>
                    <a:pt x="1132620" y="664715"/>
                  </a:cubicBezTo>
                  <a:lnTo>
                    <a:pt x="1138304" y="690860"/>
                  </a:lnTo>
                  <a:lnTo>
                    <a:pt x="1143804" y="694035"/>
                  </a:lnTo>
                  <a:lnTo>
                    <a:pt x="1139308" y="695472"/>
                  </a:lnTo>
                  <a:lnTo>
                    <a:pt x="1140311" y="700085"/>
                  </a:lnTo>
                  <a:lnTo>
                    <a:pt x="1134812" y="696911"/>
                  </a:lnTo>
                  <a:lnTo>
                    <a:pt x="1109327" y="705060"/>
                  </a:lnTo>
                  <a:cubicBezTo>
                    <a:pt x="887679" y="764450"/>
                    <a:pt x="643373" y="739285"/>
                    <a:pt x="428947" y="615486"/>
                  </a:cubicBezTo>
                  <a:cubicBezTo>
                    <a:pt x="214521" y="491687"/>
                    <a:pt x="70574" y="292695"/>
                    <a:pt x="11184" y="71046"/>
                  </a:cubicBezTo>
                  <a:lnTo>
                    <a:pt x="5499" y="44901"/>
                  </a:lnTo>
                  <a:lnTo>
                    <a:pt x="0" y="41727"/>
                  </a:lnTo>
                  <a:lnTo>
                    <a:pt x="4496" y="40289"/>
                  </a:lnTo>
                  <a:lnTo>
                    <a:pt x="3493" y="35676"/>
                  </a:lnTo>
                  <a:lnTo>
                    <a:pt x="8992" y="38851"/>
                  </a:lnTo>
                  <a:lnTo>
                    <a:pt x="34477" y="30702"/>
                  </a:lnTo>
                  <a:cubicBezTo>
                    <a:pt x="117595" y="8430"/>
                    <a:pt x="203899" y="-1950"/>
                    <a:pt x="290619" y="302"/>
                  </a:cubicBezTo>
                  <a:close/>
                </a:path>
              </a:pathLst>
            </a:custGeom>
            <a:no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419" name="Google Shape;419;g2db10833259_0_331"/>
            <p:cNvSpPr/>
            <p:nvPr/>
          </p:nvSpPr>
          <p:spPr>
            <a:xfrm flipH="1">
              <a:off x="-4937151" y="5934581"/>
              <a:ext cx="1143804" cy="735761"/>
            </a:xfrm>
            <a:custGeom>
              <a:rect b="b" l="l" r="r" t="t"/>
              <a:pathLst>
                <a:path extrusionOk="0" h="735761" w="1143804">
                  <a:moveTo>
                    <a:pt x="290619" y="302"/>
                  </a:moveTo>
                  <a:cubicBezTo>
                    <a:pt x="435153" y="4056"/>
                    <a:pt x="580841" y="42901"/>
                    <a:pt x="714857" y="120275"/>
                  </a:cubicBezTo>
                  <a:cubicBezTo>
                    <a:pt x="929283" y="244074"/>
                    <a:pt x="1073229" y="443066"/>
                    <a:pt x="1132620" y="664715"/>
                  </a:cubicBezTo>
                  <a:lnTo>
                    <a:pt x="1138304" y="690860"/>
                  </a:lnTo>
                  <a:lnTo>
                    <a:pt x="1143804" y="694035"/>
                  </a:lnTo>
                  <a:lnTo>
                    <a:pt x="1139308" y="695472"/>
                  </a:lnTo>
                  <a:lnTo>
                    <a:pt x="1140311" y="700085"/>
                  </a:lnTo>
                  <a:lnTo>
                    <a:pt x="1134812" y="696911"/>
                  </a:lnTo>
                  <a:lnTo>
                    <a:pt x="1109327" y="705060"/>
                  </a:lnTo>
                  <a:cubicBezTo>
                    <a:pt x="887679" y="764450"/>
                    <a:pt x="643373" y="739285"/>
                    <a:pt x="428947" y="615486"/>
                  </a:cubicBezTo>
                  <a:cubicBezTo>
                    <a:pt x="214521" y="491687"/>
                    <a:pt x="70574" y="292695"/>
                    <a:pt x="11184" y="71046"/>
                  </a:cubicBezTo>
                  <a:lnTo>
                    <a:pt x="5499" y="44901"/>
                  </a:lnTo>
                  <a:lnTo>
                    <a:pt x="0" y="41727"/>
                  </a:lnTo>
                  <a:lnTo>
                    <a:pt x="4496" y="40289"/>
                  </a:lnTo>
                  <a:lnTo>
                    <a:pt x="3493" y="35676"/>
                  </a:lnTo>
                  <a:lnTo>
                    <a:pt x="8992" y="38851"/>
                  </a:lnTo>
                  <a:lnTo>
                    <a:pt x="34477" y="30702"/>
                  </a:lnTo>
                  <a:cubicBezTo>
                    <a:pt x="117595" y="8430"/>
                    <a:pt x="203899" y="-1950"/>
                    <a:pt x="290619" y="302"/>
                  </a:cubicBezTo>
                  <a:close/>
                </a:path>
              </a:pathLst>
            </a:custGeom>
            <a:no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sp>
        <p:nvSpPr>
          <p:cNvPr id="420" name="Google Shape;420;g2db10833259_0_331"/>
          <p:cNvSpPr txBox="1"/>
          <p:nvPr>
            <p:ph type="title"/>
          </p:nvPr>
        </p:nvSpPr>
        <p:spPr>
          <a:xfrm>
            <a:off x="3882610" y="1011237"/>
            <a:ext cx="4426800" cy="860400"/>
          </a:xfrm>
          <a:prstGeom prst="rect">
            <a:avLst/>
          </a:prstGeom>
          <a:noFill/>
          <a:ln>
            <a:noFill/>
          </a:ln>
        </p:spPr>
        <p:txBody>
          <a:bodyPr anchorCtr="0" anchor="b" bIns="0" lIns="0" spcFirstLastPara="1" rIns="0" wrap="square" tIns="0">
            <a:normAutofit fontScale="90000"/>
          </a:bodyPr>
          <a:lstStyle/>
          <a:p>
            <a:pPr indent="0" lvl="0" marL="0" rtl="0" algn="ctr">
              <a:lnSpc>
                <a:spcPct val="100000"/>
              </a:lnSpc>
              <a:spcBef>
                <a:spcPts val="0"/>
              </a:spcBef>
              <a:spcAft>
                <a:spcPts val="0"/>
              </a:spcAft>
              <a:buClr>
                <a:schemeClr val="lt1"/>
              </a:buClr>
              <a:buSzPct val="70000"/>
              <a:buFont typeface="Rockwell"/>
              <a:buNone/>
            </a:pPr>
            <a:r>
              <a:rPr lang="en-US" sz="4000">
                <a:extLst>
                  <a:ext uri="http://customooxmlschemas.google.com/">
                    <go:slidesCustomData xmlns:go="http://customooxmlschemas.google.com/" textRoundtripDataId="5"/>
                  </a:ext>
                </a:extLst>
              </a:rPr>
              <a:t>Additional</a:t>
            </a:r>
            <a:r>
              <a:rPr lang="en-US" sz="4000"/>
              <a:t> Takeaways</a:t>
            </a:r>
            <a:endParaRPr sz="4000"/>
          </a:p>
        </p:txBody>
      </p:sp>
      <p:cxnSp>
        <p:nvCxnSpPr>
          <p:cNvPr id="421" name="Google Shape;421;g2db10833259_0_331"/>
          <p:cNvCxnSpPr/>
          <p:nvPr/>
        </p:nvCxnSpPr>
        <p:spPr>
          <a:xfrm>
            <a:off x="5826000" y="2310207"/>
            <a:ext cx="540000" cy="0"/>
          </a:xfrm>
          <a:prstGeom prst="straightConnector1">
            <a:avLst/>
          </a:prstGeom>
          <a:noFill/>
          <a:ln cap="flat" cmpd="sng" w="12700">
            <a:solidFill>
              <a:schemeClr val="lt1"/>
            </a:solidFill>
            <a:prstDash val="solid"/>
            <a:round/>
            <a:headEnd len="sm" w="sm" type="none"/>
            <a:tailEnd len="sm" w="sm" type="none"/>
          </a:ln>
        </p:spPr>
      </p:cxnSp>
      <p:sp>
        <p:nvSpPr>
          <p:cNvPr id="422" name="Google Shape;422;g2db10833259_0_331"/>
          <p:cNvSpPr txBox="1"/>
          <p:nvPr>
            <p:ph idx="1" type="body"/>
          </p:nvPr>
        </p:nvSpPr>
        <p:spPr>
          <a:xfrm>
            <a:off x="2831176" y="2456176"/>
            <a:ext cx="6868800" cy="3606600"/>
          </a:xfrm>
          <a:prstGeom prst="rect">
            <a:avLst/>
          </a:prstGeom>
          <a:noFill/>
          <a:ln>
            <a:noFill/>
          </a:ln>
        </p:spPr>
        <p:txBody>
          <a:bodyPr anchorCtr="0" anchor="t" bIns="0" lIns="0" spcFirstLastPara="1" rIns="0" wrap="square" tIns="0">
            <a:normAutofit fontScale="85000" lnSpcReduction="20000"/>
          </a:bodyPr>
          <a:lstStyle/>
          <a:p>
            <a:pPr indent="-329520" lvl="0" marL="360000" rtl="0" algn="l">
              <a:lnSpc>
                <a:spcPct val="125000"/>
              </a:lnSpc>
              <a:spcBef>
                <a:spcPts val="1000"/>
              </a:spcBef>
              <a:spcAft>
                <a:spcPts val="0"/>
              </a:spcAft>
              <a:buSzPct val="100000"/>
              <a:buChar char="·"/>
            </a:pPr>
            <a:r>
              <a:rPr lang="en-US" sz="3200"/>
              <a:t>Complexity of literary analysis of machine learning and annotation</a:t>
            </a:r>
            <a:endParaRPr sz="3200"/>
          </a:p>
          <a:p>
            <a:pPr indent="-228600" lvl="1" marL="914400" rtl="0" algn="l">
              <a:lnSpc>
                <a:spcPct val="125000"/>
              </a:lnSpc>
              <a:spcBef>
                <a:spcPts val="1000"/>
              </a:spcBef>
              <a:spcAft>
                <a:spcPts val="0"/>
              </a:spcAft>
              <a:buSzPct val="100000"/>
              <a:buNone/>
            </a:pPr>
            <a:r>
              <a:rPr lang="en-US" sz="3200"/>
              <a:t>Complex guidelines</a:t>
            </a:r>
            <a:endParaRPr sz="3200"/>
          </a:p>
          <a:p>
            <a:pPr indent="-228600" lvl="1" marL="914400" rtl="0" algn="l">
              <a:lnSpc>
                <a:spcPct val="125000"/>
              </a:lnSpc>
              <a:spcBef>
                <a:spcPts val="1000"/>
              </a:spcBef>
              <a:spcAft>
                <a:spcPts val="0"/>
              </a:spcAft>
              <a:buSzPct val="100000"/>
              <a:buNone/>
            </a:pPr>
            <a:r>
              <a:rPr lang="en-US" sz="3200"/>
              <a:t>How to simplify what you are working on</a:t>
            </a:r>
            <a:endParaRPr sz="3200"/>
          </a:p>
          <a:p>
            <a:pPr indent="-329520" lvl="0" marL="360000" rtl="0" algn="l">
              <a:lnSpc>
                <a:spcPct val="125000"/>
              </a:lnSpc>
              <a:spcBef>
                <a:spcPts val="1000"/>
              </a:spcBef>
              <a:spcAft>
                <a:spcPts val="0"/>
              </a:spcAft>
              <a:buSzPct val="100000"/>
              <a:buChar char="·"/>
            </a:pPr>
            <a:r>
              <a:rPr lang="en-US" sz="3200"/>
              <a:t>Working on this allowed us to uncover ways to simplify, like a necessary evil</a:t>
            </a:r>
            <a:endParaRPr sz="3200"/>
          </a:p>
        </p:txBody>
      </p:sp>
      <p:grpSp>
        <p:nvGrpSpPr>
          <p:cNvPr id="423" name="Google Shape;423;g2db10833259_0_331"/>
          <p:cNvGrpSpPr/>
          <p:nvPr/>
        </p:nvGrpSpPr>
        <p:grpSpPr>
          <a:xfrm rot="2700000">
            <a:off x="10784689" y="5590812"/>
            <a:ext cx="962166" cy="724626"/>
            <a:chOff x="461734" y="958515"/>
            <a:chExt cx="962175" cy="724633"/>
          </a:xfrm>
        </p:grpSpPr>
        <p:sp>
          <p:nvSpPr>
            <p:cNvPr id="424" name="Google Shape;424;g2db10833259_0_331"/>
            <p:cNvSpPr/>
            <p:nvPr/>
          </p:nvSpPr>
          <p:spPr>
            <a:xfrm flipH="1" rot="8100000">
              <a:off x="558038" y="1121848"/>
              <a:ext cx="464996" cy="464996"/>
            </a:xfrm>
            <a:custGeom>
              <a:rect b="b" l="l" r="r" t="t"/>
              <a:pathLst>
                <a:path extrusionOk="0" h="464738" w="464738">
                  <a:moveTo>
                    <a:pt x="446142" y="464738"/>
                  </a:moveTo>
                  <a:cubicBezTo>
                    <a:pt x="331965" y="464738"/>
                    <a:pt x="217787" y="421181"/>
                    <a:pt x="130673" y="334066"/>
                  </a:cubicBezTo>
                  <a:cubicBezTo>
                    <a:pt x="43558" y="246952"/>
                    <a:pt x="1" y="132774"/>
                    <a:pt x="0" y="18596"/>
                  </a:cubicBezTo>
                  <a:lnTo>
                    <a:pt x="836" y="1089"/>
                  </a:lnTo>
                  <a:lnTo>
                    <a:pt x="606" y="859"/>
                  </a:lnTo>
                  <a:lnTo>
                    <a:pt x="848" y="848"/>
                  </a:lnTo>
                  <a:lnTo>
                    <a:pt x="859" y="606"/>
                  </a:lnTo>
                  <a:lnTo>
                    <a:pt x="1089" y="836"/>
                  </a:lnTo>
                  <a:lnTo>
                    <a:pt x="18596" y="0"/>
                  </a:lnTo>
                  <a:cubicBezTo>
                    <a:pt x="132774" y="0"/>
                    <a:pt x="246951" y="43557"/>
                    <a:pt x="334066" y="130672"/>
                  </a:cubicBezTo>
                  <a:cubicBezTo>
                    <a:pt x="421181" y="217787"/>
                    <a:pt x="464738" y="331964"/>
                    <a:pt x="464738" y="446142"/>
                  </a:cubicBezTo>
                  <a:lnTo>
                    <a:pt x="463902" y="463650"/>
                  </a:lnTo>
                  <a:lnTo>
                    <a:pt x="464132" y="463880"/>
                  </a:lnTo>
                  <a:lnTo>
                    <a:pt x="463891" y="463892"/>
                  </a:lnTo>
                  <a:lnTo>
                    <a:pt x="463879" y="464132"/>
                  </a:lnTo>
                  <a:lnTo>
                    <a:pt x="463650" y="463903"/>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425" name="Google Shape;425;g2db10833259_0_331"/>
            <p:cNvSpPr/>
            <p:nvPr/>
          </p:nvSpPr>
          <p:spPr>
            <a:xfrm flipH="1" rot="5400000">
              <a:off x="959170" y="958515"/>
              <a:ext cx="464739" cy="464739"/>
            </a:xfrm>
            <a:custGeom>
              <a:rect b="b" l="l" r="r" t="t"/>
              <a:pathLst>
                <a:path extrusionOk="0" h="464739" w="464739">
                  <a:moveTo>
                    <a:pt x="464132" y="463881"/>
                  </a:moveTo>
                  <a:lnTo>
                    <a:pt x="463891" y="463892"/>
                  </a:lnTo>
                  <a:lnTo>
                    <a:pt x="463880" y="464132"/>
                  </a:lnTo>
                  <a:lnTo>
                    <a:pt x="463651" y="463904"/>
                  </a:lnTo>
                  <a:lnTo>
                    <a:pt x="446142" y="464739"/>
                  </a:lnTo>
                  <a:cubicBezTo>
                    <a:pt x="331965" y="464739"/>
                    <a:pt x="217787" y="421182"/>
                    <a:pt x="130673" y="334067"/>
                  </a:cubicBezTo>
                  <a:cubicBezTo>
                    <a:pt x="43558" y="246953"/>
                    <a:pt x="1" y="132775"/>
                    <a:pt x="0" y="18597"/>
                  </a:cubicBezTo>
                  <a:lnTo>
                    <a:pt x="836" y="1089"/>
                  </a:lnTo>
                  <a:lnTo>
                    <a:pt x="607" y="859"/>
                  </a:lnTo>
                  <a:lnTo>
                    <a:pt x="848" y="848"/>
                  </a:lnTo>
                  <a:lnTo>
                    <a:pt x="859" y="607"/>
                  </a:lnTo>
                  <a:lnTo>
                    <a:pt x="1089" y="836"/>
                  </a:lnTo>
                  <a:lnTo>
                    <a:pt x="18597" y="0"/>
                  </a:lnTo>
                  <a:cubicBezTo>
                    <a:pt x="132775" y="0"/>
                    <a:pt x="246952" y="43557"/>
                    <a:pt x="334067" y="130672"/>
                  </a:cubicBezTo>
                  <a:cubicBezTo>
                    <a:pt x="421182" y="217787"/>
                    <a:pt x="464739" y="331964"/>
                    <a:pt x="464739" y="446142"/>
                  </a:cubicBezTo>
                  <a:lnTo>
                    <a:pt x="463903" y="463652"/>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grpSp>
        <p:nvGrpSpPr>
          <p:cNvPr id="426" name="Google Shape;426;g2db10833259_0_331"/>
          <p:cNvGrpSpPr/>
          <p:nvPr/>
        </p:nvGrpSpPr>
        <p:grpSpPr>
          <a:xfrm flipH="1" rot="-2700000">
            <a:off x="9939127" y="3282837"/>
            <a:ext cx="1785966" cy="2264242"/>
            <a:chOff x="2725201" y="4452918"/>
            <a:chExt cx="1785983" cy="2264264"/>
          </a:xfrm>
        </p:grpSpPr>
        <p:cxnSp>
          <p:nvCxnSpPr>
            <p:cNvPr id="427" name="Google Shape;427;g2db10833259_0_331"/>
            <p:cNvCxnSpPr/>
            <p:nvPr/>
          </p:nvCxnSpPr>
          <p:spPr>
            <a:xfrm rot="10800000">
              <a:off x="3618192" y="4452918"/>
              <a:ext cx="0" cy="2208600"/>
            </a:xfrm>
            <a:prstGeom prst="straightConnector1">
              <a:avLst/>
            </a:prstGeom>
            <a:noFill/>
            <a:ln cap="flat" cmpd="sng" w="12700">
              <a:solidFill>
                <a:schemeClr val="lt1"/>
              </a:solidFill>
              <a:prstDash val="solid"/>
              <a:round/>
              <a:headEnd len="sm" w="sm" type="none"/>
              <a:tailEnd len="sm" w="sm" type="none"/>
            </a:ln>
          </p:spPr>
        </p:cxnSp>
        <p:cxnSp>
          <p:nvCxnSpPr>
            <p:cNvPr id="428" name="Google Shape;428;g2db10833259_0_331"/>
            <p:cNvCxnSpPr/>
            <p:nvPr/>
          </p:nvCxnSpPr>
          <p:spPr>
            <a:xfrm rot="10800000">
              <a:off x="2738372" y="5243393"/>
              <a:ext cx="1761000" cy="0"/>
            </a:xfrm>
            <a:prstGeom prst="straightConnector1">
              <a:avLst/>
            </a:prstGeom>
            <a:noFill/>
            <a:ln cap="flat" cmpd="sng" w="12700">
              <a:solidFill>
                <a:schemeClr val="lt1"/>
              </a:solidFill>
              <a:prstDash val="solid"/>
              <a:round/>
              <a:headEnd len="sm" w="sm" type="none"/>
              <a:tailEnd len="sm" w="sm" type="none"/>
            </a:ln>
          </p:spPr>
        </p:cxnSp>
        <p:sp>
          <p:nvSpPr>
            <p:cNvPr id="429" name="Google Shape;429;g2db10833259_0_331"/>
            <p:cNvSpPr/>
            <p:nvPr/>
          </p:nvSpPr>
          <p:spPr>
            <a:xfrm flipH="1">
              <a:off x="2725201" y="4861779"/>
              <a:ext cx="1785983" cy="1799739"/>
            </a:xfrm>
            <a:custGeom>
              <a:rect b="b" l="l" r="r" t="t"/>
              <a:pathLst>
                <a:path extrusionOk="0" h="1799739" w="1785983">
                  <a:moveTo>
                    <a:pt x="440819" y="59"/>
                  </a:moveTo>
                  <a:cubicBezTo>
                    <a:pt x="584367" y="2557"/>
                    <a:pt x="735105" y="83293"/>
                    <a:pt x="845918" y="261596"/>
                  </a:cubicBezTo>
                  <a:lnTo>
                    <a:pt x="892992" y="360758"/>
                  </a:lnTo>
                  <a:lnTo>
                    <a:pt x="892992" y="365372"/>
                  </a:lnTo>
                  <a:lnTo>
                    <a:pt x="940065" y="266212"/>
                  </a:lnTo>
                  <a:cubicBezTo>
                    <a:pt x="1066709" y="62437"/>
                    <a:pt x="1245499" y="-13903"/>
                    <a:pt x="1406106" y="8338"/>
                  </a:cubicBezTo>
                  <a:cubicBezTo>
                    <a:pt x="1827702" y="66720"/>
                    <a:pt x="2124001" y="804388"/>
                    <a:pt x="1022901" y="1699451"/>
                  </a:cubicBezTo>
                  <a:lnTo>
                    <a:pt x="892991" y="1799739"/>
                  </a:lnTo>
                  <a:lnTo>
                    <a:pt x="763082" y="1694835"/>
                  </a:lnTo>
                  <a:cubicBezTo>
                    <a:pt x="-338018" y="799772"/>
                    <a:pt x="-41719" y="62104"/>
                    <a:pt x="379877" y="3722"/>
                  </a:cubicBezTo>
                  <a:cubicBezTo>
                    <a:pt x="399953" y="942"/>
                    <a:pt x="420313" y="-298"/>
                    <a:pt x="440819" y="59"/>
                  </a:cubicBezTo>
                  <a:close/>
                </a:path>
              </a:pathLst>
            </a:custGeom>
            <a:no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Bell MT"/>
                <a:ea typeface="Bell MT"/>
                <a:cs typeface="Bell MT"/>
                <a:sym typeface="Bell MT"/>
              </a:endParaRPr>
            </a:p>
          </p:txBody>
        </p:sp>
        <p:sp>
          <p:nvSpPr>
            <p:cNvPr id="430" name="Google Shape;430;g2db10833259_0_331"/>
            <p:cNvSpPr/>
            <p:nvPr/>
          </p:nvSpPr>
          <p:spPr>
            <a:xfrm rot="2700000">
              <a:off x="3123151" y="5448445"/>
              <a:ext cx="990077" cy="990077"/>
            </a:xfrm>
            <a:custGeom>
              <a:rect b="b" l="l" r="r" t="t"/>
              <a:pathLst>
                <a:path extrusionOk="0" h="1302493" w="1302493">
                  <a:moveTo>
                    <a:pt x="0" y="1302493"/>
                  </a:moveTo>
                  <a:lnTo>
                    <a:pt x="0" y="0"/>
                  </a:lnTo>
                  <a:lnTo>
                    <a:pt x="1302493" y="0"/>
                  </a:lnTo>
                </a:path>
              </a:pathLst>
            </a:custGeom>
            <a:no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431" name="Google Shape;431;g2db10833259_0_331"/>
            <p:cNvSpPr/>
            <p:nvPr/>
          </p:nvSpPr>
          <p:spPr>
            <a:xfrm rot="2700000">
              <a:off x="3314260" y="5983429"/>
              <a:ext cx="607861" cy="607861"/>
            </a:xfrm>
            <a:custGeom>
              <a:rect b="b" l="l" r="r" t="t"/>
              <a:pathLst>
                <a:path extrusionOk="0" h="1302493" w="1302493">
                  <a:moveTo>
                    <a:pt x="0" y="1302493"/>
                  </a:moveTo>
                  <a:lnTo>
                    <a:pt x="0" y="0"/>
                  </a:lnTo>
                  <a:lnTo>
                    <a:pt x="1302493" y="0"/>
                  </a:lnTo>
                </a:path>
              </a:pathLst>
            </a:custGeom>
            <a:no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grpSp>
        <p:nvGrpSpPr>
          <p:cNvPr id="432" name="Google Shape;432;g2db10833259_0_331"/>
          <p:cNvGrpSpPr/>
          <p:nvPr/>
        </p:nvGrpSpPr>
        <p:grpSpPr>
          <a:xfrm flipH="1">
            <a:off x="10854193" y="5280732"/>
            <a:ext cx="960438" cy="1032894"/>
            <a:chOff x="2111538" y="2384401"/>
            <a:chExt cx="960438" cy="1032894"/>
          </a:xfrm>
        </p:grpSpPr>
        <p:sp>
          <p:nvSpPr>
            <p:cNvPr id="433" name="Google Shape;433;g2db10833259_0_331"/>
            <p:cNvSpPr/>
            <p:nvPr/>
          </p:nvSpPr>
          <p:spPr>
            <a:xfrm rot="-8100000">
              <a:off x="2207842" y="2855993"/>
              <a:ext cx="464997" cy="464997"/>
            </a:xfrm>
            <a:custGeom>
              <a:rect b="b" l="l" r="r" t="t"/>
              <a:pathLst>
                <a:path extrusionOk="0" h="464739" w="464739">
                  <a:moveTo>
                    <a:pt x="464132" y="463881"/>
                  </a:moveTo>
                  <a:lnTo>
                    <a:pt x="463891" y="463892"/>
                  </a:lnTo>
                  <a:lnTo>
                    <a:pt x="463880" y="464132"/>
                  </a:lnTo>
                  <a:lnTo>
                    <a:pt x="463651" y="463904"/>
                  </a:lnTo>
                  <a:lnTo>
                    <a:pt x="446142" y="464739"/>
                  </a:lnTo>
                  <a:cubicBezTo>
                    <a:pt x="331965" y="464739"/>
                    <a:pt x="217787" y="421182"/>
                    <a:pt x="130673" y="334067"/>
                  </a:cubicBezTo>
                  <a:cubicBezTo>
                    <a:pt x="43558" y="246953"/>
                    <a:pt x="1" y="132775"/>
                    <a:pt x="0" y="18597"/>
                  </a:cubicBezTo>
                  <a:lnTo>
                    <a:pt x="836" y="1089"/>
                  </a:lnTo>
                  <a:lnTo>
                    <a:pt x="607" y="859"/>
                  </a:lnTo>
                  <a:lnTo>
                    <a:pt x="848" y="848"/>
                  </a:lnTo>
                  <a:lnTo>
                    <a:pt x="859" y="607"/>
                  </a:lnTo>
                  <a:lnTo>
                    <a:pt x="1089" y="836"/>
                  </a:lnTo>
                  <a:lnTo>
                    <a:pt x="18597" y="0"/>
                  </a:lnTo>
                  <a:cubicBezTo>
                    <a:pt x="132775" y="0"/>
                    <a:pt x="246952" y="43557"/>
                    <a:pt x="334067" y="130672"/>
                  </a:cubicBezTo>
                  <a:cubicBezTo>
                    <a:pt x="421182" y="217787"/>
                    <a:pt x="464739" y="331964"/>
                    <a:pt x="464739" y="446142"/>
                  </a:cubicBezTo>
                  <a:lnTo>
                    <a:pt x="463903" y="463652"/>
                  </a:lnTo>
                  <a:close/>
                </a:path>
              </a:pathLst>
            </a:custGeom>
            <a:no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434" name="Google Shape;434;g2db10833259_0_331"/>
            <p:cNvSpPr/>
            <p:nvPr/>
          </p:nvSpPr>
          <p:spPr>
            <a:xfrm rot="10800000">
              <a:off x="2607238" y="2688467"/>
              <a:ext cx="464738" cy="464738"/>
            </a:xfrm>
            <a:custGeom>
              <a:rect b="b" l="l" r="r" t="t"/>
              <a:pathLst>
                <a:path extrusionOk="0" h="464738" w="464738">
                  <a:moveTo>
                    <a:pt x="446142" y="464738"/>
                  </a:moveTo>
                  <a:cubicBezTo>
                    <a:pt x="331965" y="464738"/>
                    <a:pt x="217787" y="421181"/>
                    <a:pt x="130673" y="334066"/>
                  </a:cubicBezTo>
                  <a:cubicBezTo>
                    <a:pt x="43558" y="246952"/>
                    <a:pt x="1" y="132774"/>
                    <a:pt x="0" y="18596"/>
                  </a:cubicBezTo>
                  <a:lnTo>
                    <a:pt x="836" y="1089"/>
                  </a:lnTo>
                  <a:lnTo>
                    <a:pt x="606" y="859"/>
                  </a:lnTo>
                  <a:lnTo>
                    <a:pt x="848" y="848"/>
                  </a:lnTo>
                  <a:lnTo>
                    <a:pt x="859" y="606"/>
                  </a:lnTo>
                  <a:lnTo>
                    <a:pt x="1089" y="836"/>
                  </a:lnTo>
                  <a:lnTo>
                    <a:pt x="18596" y="0"/>
                  </a:lnTo>
                  <a:cubicBezTo>
                    <a:pt x="132774" y="0"/>
                    <a:pt x="246951" y="43557"/>
                    <a:pt x="334066" y="130672"/>
                  </a:cubicBezTo>
                  <a:cubicBezTo>
                    <a:pt x="421181" y="217787"/>
                    <a:pt x="464738" y="331964"/>
                    <a:pt x="464738" y="446142"/>
                  </a:cubicBezTo>
                  <a:lnTo>
                    <a:pt x="463902" y="463650"/>
                  </a:lnTo>
                  <a:lnTo>
                    <a:pt x="464132" y="463880"/>
                  </a:lnTo>
                  <a:lnTo>
                    <a:pt x="463891" y="463892"/>
                  </a:lnTo>
                  <a:lnTo>
                    <a:pt x="463879" y="464132"/>
                  </a:lnTo>
                  <a:lnTo>
                    <a:pt x="463650" y="463903"/>
                  </a:lnTo>
                  <a:close/>
                </a:path>
              </a:pathLst>
            </a:custGeom>
            <a:no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nvGrpSpPr>
            <p:cNvPr id="435" name="Google Shape;435;g2db10833259_0_331"/>
            <p:cNvGrpSpPr/>
            <p:nvPr/>
          </p:nvGrpSpPr>
          <p:grpSpPr>
            <a:xfrm>
              <a:off x="2440769" y="2384401"/>
              <a:ext cx="313009" cy="1032464"/>
              <a:chOff x="2440769" y="2384401"/>
              <a:chExt cx="313009" cy="1032464"/>
            </a:xfrm>
          </p:grpSpPr>
          <p:cxnSp>
            <p:nvCxnSpPr>
              <p:cNvPr id="436" name="Google Shape;436;g2db10833259_0_331"/>
              <p:cNvCxnSpPr/>
              <p:nvPr/>
            </p:nvCxnSpPr>
            <p:spPr>
              <a:xfrm rot="10800000">
                <a:off x="2440769" y="2516865"/>
                <a:ext cx="0" cy="900000"/>
              </a:xfrm>
              <a:prstGeom prst="straightConnector1">
                <a:avLst/>
              </a:prstGeom>
              <a:noFill/>
              <a:ln cap="flat" cmpd="sng" w="12700">
                <a:solidFill>
                  <a:schemeClr val="lt1"/>
                </a:solidFill>
                <a:prstDash val="solid"/>
                <a:round/>
                <a:headEnd len="sm" w="sm" type="none"/>
                <a:tailEnd len="sm" w="sm" type="none"/>
              </a:ln>
            </p:spPr>
          </p:cxnSp>
          <p:cxnSp>
            <p:nvCxnSpPr>
              <p:cNvPr id="437" name="Google Shape;437;g2db10833259_0_331"/>
              <p:cNvCxnSpPr/>
              <p:nvPr/>
            </p:nvCxnSpPr>
            <p:spPr>
              <a:xfrm rot="10800000">
                <a:off x="2753778" y="2384401"/>
                <a:ext cx="0" cy="900000"/>
              </a:xfrm>
              <a:prstGeom prst="straightConnector1">
                <a:avLst/>
              </a:prstGeom>
              <a:noFill/>
              <a:ln cap="flat" cmpd="sng" w="12700">
                <a:solidFill>
                  <a:schemeClr val="lt1"/>
                </a:solidFill>
                <a:prstDash val="solid"/>
                <a:round/>
                <a:headEnd len="sm" w="sm" type="none"/>
                <a:tailEnd len="sm" w="sm" type="none"/>
              </a:ln>
            </p:spPr>
          </p:cxnSp>
        </p:grpSp>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sp>
        <p:nvSpPr>
          <p:cNvPr id="442" name="Google Shape;442;g2db48676025_0_0"/>
          <p:cNvSpPr/>
          <p:nvPr/>
        </p:nvSpPr>
        <p:spPr>
          <a:xfrm>
            <a:off x="0" y="0"/>
            <a:ext cx="12192000" cy="6858000"/>
          </a:xfrm>
          <a:prstGeom prst="rect">
            <a:avLst/>
          </a:prstGeom>
          <a:solidFill>
            <a:srgbClr val="181D1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443" name="Google Shape;443;g2db48676025_0_0"/>
          <p:cNvSpPr/>
          <p:nvPr/>
        </p:nvSpPr>
        <p:spPr>
          <a:xfrm rot="-8100000">
            <a:off x="1057983" y="182507"/>
            <a:ext cx="2288880" cy="3234724"/>
          </a:xfrm>
          <a:custGeom>
            <a:rect b="b" l="l" r="r" t="t"/>
            <a:pathLst>
              <a:path extrusionOk="0" h="3232926" w="2287608">
                <a:moveTo>
                  <a:pt x="1143804" y="1916209"/>
                </a:moveTo>
                <a:lnTo>
                  <a:pt x="1140311" y="1919384"/>
                </a:lnTo>
                <a:lnTo>
                  <a:pt x="1136818" y="1916209"/>
                </a:lnTo>
                <a:lnTo>
                  <a:pt x="1136818" y="1922559"/>
                </a:lnTo>
                <a:lnTo>
                  <a:pt x="1117018" y="1940554"/>
                </a:lnTo>
                <a:cubicBezTo>
                  <a:pt x="954760" y="2102813"/>
                  <a:pt x="854401" y="2326970"/>
                  <a:pt x="854401" y="2574568"/>
                </a:cubicBezTo>
                <a:cubicBezTo>
                  <a:pt x="854401" y="2822165"/>
                  <a:pt x="954760" y="3046323"/>
                  <a:pt x="1117018" y="3208581"/>
                </a:cubicBezTo>
                <a:lnTo>
                  <a:pt x="1136818" y="3226577"/>
                </a:lnTo>
                <a:lnTo>
                  <a:pt x="1136818" y="3232926"/>
                </a:lnTo>
                <a:lnTo>
                  <a:pt x="1140311" y="3229751"/>
                </a:lnTo>
                <a:lnTo>
                  <a:pt x="1143804" y="3232926"/>
                </a:lnTo>
                <a:lnTo>
                  <a:pt x="1143804" y="3226577"/>
                </a:lnTo>
                <a:lnTo>
                  <a:pt x="1163604" y="3208581"/>
                </a:lnTo>
                <a:cubicBezTo>
                  <a:pt x="1325862" y="3046323"/>
                  <a:pt x="1426221" y="2822165"/>
                  <a:pt x="1426221" y="2574567"/>
                </a:cubicBezTo>
                <a:cubicBezTo>
                  <a:pt x="1426221" y="2326970"/>
                  <a:pt x="1325862" y="2102812"/>
                  <a:pt x="1163604" y="1940554"/>
                </a:cubicBezTo>
                <a:lnTo>
                  <a:pt x="1143804" y="1922558"/>
                </a:lnTo>
                <a:close/>
                <a:moveTo>
                  <a:pt x="1140312" y="1494239"/>
                </a:moveTo>
                <a:lnTo>
                  <a:pt x="1134813" y="1497413"/>
                </a:lnTo>
                <a:lnTo>
                  <a:pt x="1109328" y="1489264"/>
                </a:lnTo>
                <a:cubicBezTo>
                  <a:pt x="887680" y="1429874"/>
                  <a:pt x="643374" y="1455039"/>
                  <a:pt x="428947" y="1578838"/>
                </a:cubicBezTo>
                <a:cubicBezTo>
                  <a:pt x="214522" y="1702637"/>
                  <a:pt x="70575" y="1901629"/>
                  <a:pt x="11185" y="2123278"/>
                </a:cubicBezTo>
                <a:lnTo>
                  <a:pt x="5499" y="2149423"/>
                </a:lnTo>
                <a:lnTo>
                  <a:pt x="0" y="2152597"/>
                </a:lnTo>
                <a:lnTo>
                  <a:pt x="4497" y="2154035"/>
                </a:lnTo>
                <a:lnTo>
                  <a:pt x="3493" y="2158648"/>
                </a:lnTo>
                <a:lnTo>
                  <a:pt x="8992" y="2155473"/>
                </a:lnTo>
                <a:lnTo>
                  <a:pt x="34477" y="2163622"/>
                </a:lnTo>
                <a:cubicBezTo>
                  <a:pt x="117596" y="2185894"/>
                  <a:pt x="203900" y="2196274"/>
                  <a:pt x="290620" y="2194022"/>
                </a:cubicBezTo>
                <a:cubicBezTo>
                  <a:pt x="435153" y="2190268"/>
                  <a:pt x="580841" y="2151423"/>
                  <a:pt x="714858" y="2074049"/>
                </a:cubicBezTo>
                <a:cubicBezTo>
                  <a:pt x="929283" y="1950250"/>
                  <a:pt x="1073230" y="1751258"/>
                  <a:pt x="1132621" y="1529609"/>
                </a:cubicBezTo>
                <a:lnTo>
                  <a:pt x="1138305" y="1503464"/>
                </a:lnTo>
                <a:lnTo>
                  <a:pt x="1143804" y="1500289"/>
                </a:lnTo>
                <a:lnTo>
                  <a:pt x="1139308" y="1498852"/>
                </a:lnTo>
                <a:close/>
                <a:moveTo>
                  <a:pt x="2069415" y="1747063"/>
                </a:moveTo>
                <a:cubicBezTo>
                  <a:pt x="2009570" y="1682261"/>
                  <a:pt x="1939071" y="1625262"/>
                  <a:pt x="1858661" y="1578837"/>
                </a:cubicBezTo>
                <a:cubicBezTo>
                  <a:pt x="1644235" y="1455038"/>
                  <a:pt x="1399929" y="1429873"/>
                  <a:pt x="1178281" y="1489263"/>
                </a:cubicBezTo>
                <a:lnTo>
                  <a:pt x="1152796" y="1497412"/>
                </a:lnTo>
                <a:lnTo>
                  <a:pt x="1147297" y="1494238"/>
                </a:lnTo>
                <a:lnTo>
                  <a:pt x="1148300" y="1498851"/>
                </a:lnTo>
                <a:lnTo>
                  <a:pt x="1143804" y="1500288"/>
                </a:lnTo>
                <a:lnTo>
                  <a:pt x="1149304" y="1503463"/>
                </a:lnTo>
                <a:lnTo>
                  <a:pt x="1154988" y="1529608"/>
                </a:lnTo>
                <a:cubicBezTo>
                  <a:pt x="1214379" y="1751257"/>
                  <a:pt x="1358325" y="1950249"/>
                  <a:pt x="1572751" y="2074048"/>
                </a:cubicBezTo>
                <a:cubicBezTo>
                  <a:pt x="1706767" y="2151422"/>
                  <a:pt x="1852455" y="2190267"/>
                  <a:pt x="1996989" y="2194021"/>
                </a:cubicBezTo>
                <a:cubicBezTo>
                  <a:pt x="2083709" y="2196273"/>
                  <a:pt x="2170013" y="2185893"/>
                  <a:pt x="2253131" y="2163621"/>
                </a:cubicBezTo>
                <a:lnTo>
                  <a:pt x="2278616" y="2155472"/>
                </a:lnTo>
                <a:lnTo>
                  <a:pt x="2284115" y="2158647"/>
                </a:lnTo>
                <a:lnTo>
                  <a:pt x="2283112" y="2154034"/>
                </a:lnTo>
                <a:lnTo>
                  <a:pt x="2287608" y="2152596"/>
                </a:lnTo>
                <a:lnTo>
                  <a:pt x="2282109" y="2149422"/>
                </a:lnTo>
                <a:lnTo>
                  <a:pt x="2276424" y="2123277"/>
                </a:lnTo>
                <a:cubicBezTo>
                  <a:pt x="2239306" y="1984747"/>
                  <a:pt x="2169157" y="1855067"/>
                  <a:pt x="2069415" y="1747063"/>
                </a:cubicBezTo>
                <a:close/>
                <a:moveTo>
                  <a:pt x="1140311" y="779689"/>
                </a:moveTo>
                <a:lnTo>
                  <a:pt x="1134812" y="782863"/>
                </a:lnTo>
                <a:lnTo>
                  <a:pt x="1109328" y="774714"/>
                </a:lnTo>
                <a:cubicBezTo>
                  <a:pt x="887679" y="715324"/>
                  <a:pt x="643374" y="740489"/>
                  <a:pt x="428947" y="864288"/>
                </a:cubicBezTo>
                <a:cubicBezTo>
                  <a:pt x="214522" y="988087"/>
                  <a:pt x="70575" y="1187079"/>
                  <a:pt x="11185" y="1408728"/>
                </a:cubicBezTo>
                <a:lnTo>
                  <a:pt x="5499" y="1434873"/>
                </a:lnTo>
                <a:lnTo>
                  <a:pt x="0" y="1438047"/>
                </a:lnTo>
                <a:lnTo>
                  <a:pt x="4497" y="1439485"/>
                </a:lnTo>
                <a:lnTo>
                  <a:pt x="3493" y="1444098"/>
                </a:lnTo>
                <a:lnTo>
                  <a:pt x="8992" y="1440923"/>
                </a:lnTo>
                <a:lnTo>
                  <a:pt x="34477" y="1449072"/>
                </a:lnTo>
                <a:cubicBezTo>
                  <a:pt x="117595" y="1471344"/>
                  <a:pt x="203900" y="1481724"/>
                  <a:pt x="290620" y="1479472"/>
                </a:cubicBezTo>
                <a:cubicBezTo>
                  <a:pt x="435154" y="1475718"/>
                  <a:pt x="580841" y="1436873"/>
                  <a:pt x="714858" y="1359499"/>
                </a:cubicBezTo>
                <a:cubicBezTo>
                  <a:pt x="929284" y="1235700"/>
                  <a:pt x="1073229" y="1036708"/>
                  <a:pt x="1132621" y="815059"/>
                </a:cubicBezTo>
                <a:lnTo>
                  <a:pt x="1138305" y="788914"/>
                </a:lnTo>
                <a:lnTo>
                  <a:pt x="1143805" y="785739"/>
                </a:lnTo>
                <a:lnTo>
                  <a:pt x="1139308" y="784302"/>
                </a:lnTo>
                <a:close/>
                <a:moveTo>
                  <a:pt x="2069415" y="1032514"/>
                </a:moveTo>
                <a:cubicBezTo>
                  <a:pt x="2009570" y="967712"/>
                  <a:pt x="1939071" y="910714"/>
                  <a:pt x="1858661" y="864289"/>
                </a:cubicBezTo>
                <a:cubicBezTo>
                  <a:pt x="1644235" y="740490"/>
                  <a:pt x="1399929" y="715325"/>
                  <a:pt x="1178281" y="774715"/>
                </a:cubicBezTo>
                <a:lnTo>
                  <a:pt x="1152796" y="782864"/>
                </a:lnTo>
                <a:lnTo>
                  <a:pt x="1147297" y="779690"/>
                </a:lnTo>
                <a:lnTo>
                  <a:pt x="1148300" y="784303"/>
                </a:lnTo>
                <a:lnTo>
                  <a:pt x="1143804" y="785740"/>
                </a:lnTo>
                <a:lnTo>
                  <a:pt x="1149304" y="788915"/>
                </a:lnTo>
                <a:lnTo>
                  <a:pt x="1154988" y="815060"/>
                </a:lnTo>
                <a:cubicBezTo>
                  <a:pt x="1214379" y="1036709"/>
                  <a:pt x="1358325" y="1235701"/>
                  <a:pt x="1572751" y="1359500"/>
                </a:cubicBezTo>
                <a:cubicBezTo>
                  <a:pt x="1706767" y="1436874"/>
                  <a:pt x="1852455" y="1475719"/>
                  <a:pt x="1996989" y="1479473"/>
                </a:cubicBezTo>
                <a:cubicBezTo>
                  <a:pt x="2083709" y="1481725"/>
                  <a:pt x="2170013" y="1471345"/>
                  <a:pt x="2253131" y="1449073"/>
                </a:cubicBezTo>
                <a:lnTo>
                  <a:pt x="2278616" y="1440924"/>
                </a:lnTo>
                <a:lnTo>
                  <a:pt x="2284115" y="1444099"/>
                </a:lnTo>
                <a:lnTo>
                  <a:pt x="2283112" y="1439486"/>
                </a:lnTo>
                <a:lnTo>
                  <a:pt x="2287608" y="1438048"/>
                </a:lnTo>
                <a:lnTo>
                  <a:pt x="2282109" y="1434874"/>
                </a:lnTo>
                <a:lnTo>
                  <a:pt x="2276424" y="1408729"/>
                </a:lnTo>
                <a:cubicBezTo>
                  <a:pt x="2239306" y="1270198"/>
                  <a:pt x="2169157" y="1140518"/>
                  <a:pt x="2069415" y="1032514"/>
                </a:cubicBezTo>
                <a:close/>
                <a:moveTo>
                  <a:pt x="1140311" y="35676"/>
                </a:moveTo>
                <a:lnTo>
                  <a:pt x="1134812" y="38850"/>
                </a:lnTo>
                <a:lnTo>
                  <a:pt x="1109328" y="30701"/>
                </a:lnTo>
                <a:cubicBezTo>
                  <a:pt x="887679" y="-28689"/>
                  <a:pt x="643374" y="-3524"/>
                  <a:pt x="428948" y="120275"/>
                </a:cubicBezTo>
                <a:cubicBezTo>
                  <a:pt x="214521" y="244074"/>
                  <a:pt x="70575" y="443066"/>
                  <a:pt x="11185" y="664715"/>
                </a:cubicBezTo>
                <a:lnTo>
                  <a:pt x="5499" y="690860"/>
                </a:lnTo>
                <a:lnTo>
                  <a:pt x="0" y="694034"/>
                </a:lnTo>
                <a:lnTo>
                  <a:pt x="4497" y="695472"/>
                </a:lnTo>
                <a:lnTo>
                  <a:pt x="3493" y="700085"/>
                </a:lnTo>
                <a:lnTo>
                  <a:pt x="8992" y="696910"/>
                </a:lnTo>
                <a:lnTo>
                  <a:pt x="34477" y="705059"/>
                </a:lnTo>
                <a:cubicBezTo>
                  <a:pt x="117595" y="727331"/>
                  <a:pt x="203900" y="737711"/>
                  <a:pt x="290620" y="735459"/>
                </a:cubicBezTo>
                <a:cubicBezTo>
                  <a:pt x="435154" y="731705"/>
                  <a:pt x="580841" y="692860"/>
                  <a:pt x="714857" y="615486"/>
                </a:cubicBezTo>
                <a:cubicBezTo>
                  <a:pt x="929284" y="491687"/>
                  <a:pt x="1073229" y="292695"/>
                  <a:pt x="1132621" y="71046"/>
                </a:cubicBezTo>
                <a:lnTo>
                  <a:pt x="1138305" y="44901"/>
                </a:lnTo>
                <a:lnTo>
                  <a:pt x="1143805" y="41726"/>
                </a:lnTo>
                <a:lnTo>
                  <a:pt x="1139308" y="40289"/>
                </a:lnTo>
                <a:close/>
                <a:moveTo>
                  <a:pt x="2069415" y="288501"/>
                </a:moveTo>
                <a:cubicBezTo>
                  <a:pt x="2009570" y="223699"/>
                  <a:pt x="1939071" y="166700"/>
                  <a:pt x="1858661" y="120276"/>
                </a:cubicBezTo>
                <a:cubicBezTo>
                  <a:pt x="1644235" y="-3523"/>
                  <a:pt x="1399929" y="-28688"/>
                  <a:pt x="1178281" y="30702"/>
                </a:cubicBezTo>
                <a:lnTo>
                  <a:pt x="1152796" y="38850"/>
                </a:lnTo>
                <a:lnTo>
                  <a:pt x="1147297" y="35676"/>
                </a:lnTo>
                <a:lnTo>
                  <a:pt x="1148300" y="40290"/>
                </a:lnTo>
                <a:lnTo>
                  <a:pt x="1143804" y="41727"/>
                </a:lnTo>
                <a:lnTo>
                  <a:pt x="1149304" y="44901"/>
                </a:lnTo>
                <a:lnTo>
                  <a:pt x="1154988" y="71046"/>
                </a:lnTo>
                <a:cubicBezTo>
                  <a:pt x="1214379" y="292695"/>
                  <a:pt x="1358325" y="491688"/>
                  <a:pt x="1572751" y="615486"/>
                </a:cubicBezTo>
                <a:cubicBezTo>
                  <a:pt x="1706767" y="692860"/>
                  <a:pt x="1852455" y="731705"/>
                  <a:pt x="1996989" y="735460"/>
                </a:cubicBezTo>
                <a:cubicBezTo>
                  <a:pt x="2083709" y="737712"/>
                  <a:pt x="2170013" y="727332"/>
                  <a:pt x="2253131" y="705060"/>
                </a:cubicBezTo>
                <a:lnTo>
                  <a:pt x="2278616" y="696911"/>
                </a:lnTo>
                <a:lnTo>
                  <a:pt x="2284115" y="700086"/>
                </a:lnTo>
                <a:lnTo>
                  <a:pt x="2283112" y="695473"/>
                </a:lnTo>
                <a:lnTo>
                  <a:pt x="2287608" y="694035"/>
                </a:lnTo>
                <a:lnTo>
                  <a:pt x="2282109" y="690860"/>
                </a:lnTo>
                <a:lnTo>
                  <a:pt x="2276424" y="664716"/>
                </a:lnTo>
                <a:cubicBezTo>
                  <a:pt x="2239306" y="526185"/>
                  <a:pt x="2169157" y="396505"/>
                  <a:pt x="2069415" y="288501"/>
                </a:cubicBezTo>
                <a:close/>
              </a:path>
            </a:pathLst>
          </a:custGeom>
          <a:solidFill>
            <a:schemeClr val="lt1">
              <a:alpha val="2000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444" name="Google Shape;444;g2db48676025_0_0"/>
          <p:cNvSpPr/>
          <p:nvPr/>
        </p:nvSpPr>
        <p:spPr>
          <a:xfrm flipH="1" rot="2700000">
            <a:off x="386991" y="3689596"/>
            <a:ext cx="1786976" cy="1800740"/>
          </a:xfrm>
          <a:custGeom>
            <a:rect b="b" l="l" r="r" t="t"/>
            <a:pathLst>
              <a:path extrusionOk="0" h="1799739" w="1785983">
                <a:moveTo>
                  <a:pt x="440819" y="59"/>
                </a:moveTo>
                <a:cubicBezTo>
                  <a:pt x="584367" y="2557"/>
                  <a:pt x="735105" y="83293"/>
                  <a:pt x="845918" y="261596"/>
                </a:cubicBezTo>
                <a:lnTo>
                  <a:pt x="892992" y="360758"/>
                </a:lnTo>
                <a:lnTo>
                  <a:pt x="892992" y="365372"/>
                </a:lnTo>
                <a:lnTo>
                  <a:pt x="940065" y="266212"/>
                </a:lnTo>
                <a:cubicBezTo>
                  <a:pt x="1066709" y="62437"/>
                  <a:pt x="1245499" y="-13903"/>
                  <a:pt x="1406106" y="8338"/>
                </a:cubicBezTo>
                <a:cubicBezTo>
                  <a:pt x="1827702" y="66720"/>
                  <a:pt x="2124001" y="804388"/>
                  <a:pt x="1022901" y="1699451"/>
                </a:cubicBezTo>
                <a:lnTo>
                  <a:pt x="892991" y="1799739"/>
                </a:lnTo>
                <a:lnTo>
                  <a:pt x="892991" y="1795123"/>
                </a:lnTo>
                <a:lnTo>
                  <a:pt x="763082" y="1694835"/>
                </a:lnTo>
                <a:cubicBezTo>
                  <a:pt x="-338018" y="799772"/>
                  <a:pt x="-41719" y="62104"/>
                  <a:pt x="379877" y="3722"/>
                </a:cubicBezTo>
                <a:cubicBezTo>
                  <a:pt x="399953" y="942"/>
                  <a:pt x="420313" y="-298"/>
                  <a:pt x="440819" y="59"/>
                </a:cubicBezTo>
                <a:close/>
              </a:path>
            </a:pathLst>
          </a:custGeom>
          <a:solidFill>
            <a:schemeClr val="accent1">
              <a:alpha val="6000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nvGrpSpPr>
          <p:cNvPr id="445" name="Google Shape;445;g2db48676025_0_0"/>
          <p:cNvGrpSpPr/>
          <p:nvPr/>
        </p:nvGrpSpPr>
        <p:grpSpPr>
          <a:xfrm rot="2700000">
            <a:off x="854509" y="71813"/>
            <a:ext cx="2287586" cy="3673782"/>
            <a:chOff x="-6080955" y="3437416"/>
            <a:chExt cx="2287608" cy="3673817"/>
          </a:xfrm>
        </p:grpSpPr>
        <p:cxnSp>
          <p:nvCxnSpPr>
            <p:cNvPr id="446" name="Google Shape;446;g2db48676025_0_0"/>
            <p:cNvCxnSpPr/>
            <p:nvPr/>
          </p:nvCxnSpPr>
          <p:spPr>
            <a:xfrm>
              <a:off x="-4937151" y="4754133"/>
              <a:ext cx="0" cy="2357100"/>
            </a:xfrm>
            <a:prstGeom prst="straightConnector1">
              <a:avLst/>
            </a:prstGeom>
            <a:noFill/>
            <a:ln cap="flat" cmpd="sng" w="12700">
              <a:solidFill>
                <a:schemeClr val="lt1"/>
              </a:solidFill>
              <a:prstDash val="solid"/>
              <a:round/>
              <a:headEnd len="sm" w="sm" type="none"/>
              <a:tailEnd len="sm" w="sm" type="none"/>
            </a:ln>
          </p:spPr>
        </p:cxnSp>
        <p:sp>
          <p:nvSpPr>
            <p:cNvPr id="447" name="Google Shape;447;g2db48676025_0_0"/>
            <p:cNvSpPr/>
            <p:nvPr/>
          </p:nvSpPr>
          <p:spPr>
            <a:xfrm flipH="1" rot="10800000">
              <a:off x="-5226554" y="3437416"/>
              <a:ext cx="571820" cy="1316717"/>
            </a:xfrm>
            <a:custGeom>
              <a:rect b="b" l="l" r="r" t="t"/>
              <a:pathLst>
                <a:path extrusionOk="0" h="1316717" w="571820">
                  <a:moveTo>
                    <a:pt x="282417" y="1316717"/>
                  </a:moveTo>
                  <a:lnTo>
                    <a:pt x="285910" y="1313542"/>
                  </a:lnTo>
                  <a:lnTo>
                    <a:pt x="289403" y="1316717"/>
                  </a:lnTo>
                  <a:lnTo>
                    <a:pt x="289403" y="1310368"/>
                  </a:lnTo>
                  <a:lnTo>
                    <a:pt x="309203" y="1292372"/>
                  </a:lnTo>
                  <a:cubicBezTo>
                    <a:pt x="471461" y="1130114"/>
                    <a:pt x="571820" y="905956"/>
                    <a:pt x="571820" y="658358"/>
                  </a:cubicBezTo>
                  <a:cubicBezTo>
                    <a:pt x="571820" y="410761"/>
                    <a:pt x="471461" y="186603"/>
                    <a:pt x="309203" y="24345"/>
                  </a:cubicBezTo>
                  <a:lnTo>
                    <a:pt x="289403" y="6349"/>
                  </a:lnTo>
                  <a:lnTo>
                    <a:pt x="289403" y="0"/>
                  </a:lnTo>
                  <a:lnTo>
                    <a:pt x="285910" y="3175"/>
                  </a:lnTo>
                  <a:lnTo>
                    <a:pt x="282417" y="0"/>
                  </a:lnTo>
                  <a:lnTo>
                    <a:pt x="282417" y="6350"/>
                  </a:lnTo>
                  <a:lnTo>
                    <a:pt x="262617" y="24345"/>
                  </a:lnTo>
                  <a:cubicBezTo>
                    <a:pt x="100359" y="186604"/>
                    <a:pt x="0" y="410761"/>
                    <a:pt x="0" y="658359"/>
                  </a:cubicBezTo>
                  <a:cubicBezTo>
                    <a:pt x="0" y="905956"/>
                    <a:pt x="100359" y="1130114"/>
                    <a:pt x="262617" y="1292372"/>
                  </a:cubicBezTo>
                  <a:lnTo>
                    <a:pt x="282417" y="1310368"/>
                  </a:lnTo>
                  <a:close/>
                </a:path>
              </a:pathLst>
            </a:custGeom>
            <a:no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448" name="Google Shape;448;g2db48676025_0_0"/>
            <p:cNvSpPr/>
            <p:nvPr/>
          </p:nvSpPr>
          <p:spPr>
            <a:xfrm>
              <a:off x="-6080955" y="4476018"/>
              <a:ext cx="1143804" cy="735761"/>
            </a:xfrm>
            <a:custGeom>
              <a:rect b="b" l="l" r="r" t="t"/>
              <a:pathLst>
                <a:path extrusionOk="0" h="735761" w="1143804">
                  <a:moveTo>
                    <a:pt x="290619" y="302"/>
                  </a:moveTo>
                  <a:cubicBezTo>
                    <a:pt x="435153" y="4056"/>
                    <a:pt x="580841" y="42901"/>
                    <a:pt x="714857" y="120275"/>
                  </a:cubicBezTo>
                  <a:cubicBezTo>
                    <a:pt x="929283" y="244074"/>
                    <a:pt x="1073229" y="443066"/>
                    <a:pt x="1132620" y="664715"/>
                  </a:cubicBezTo>
                  <a:lnTo>
                    <a:pt x="1138304" y="690860"/>
                  </a:lnTo>
                  <a:lnTo>
                    <a:pt x="1143804" y="694035"/>
                  </a:lnTo>
                  <a:lnTo>
                    <a:pt x="1139308" y="695472"/>
                  </a:lnTo>
                  <a:lnTo>
                    <a:pt x="1140311" y="700085"/>
                  </a:lnTo>
                  <a:lnTo>
                    <a:pt x="1134812" y="696911"/>
                  </a:lnTo>
                  <a:lnTo>
                    <a:pt x="1109327" y="705060"/>
                  </a:lnTo>
                  <a:cubicBezTo>
                    <a:pt x="887679" y="764450"/>
                    <a:pt x="643373" y="739285"/>
                    <a:pt x="428947" y="615486"/>
                  </a:cubicBezTo>
                  <a:cubicBezTo>
                    <a:pt x="214521" y="491687"/>
                    <a:pt x="70574" y="292695"/>
                    <a:pt x="11184" y="71046"/>
                  </a:cubicBezTo>
                  <a:lnTo>
                    <a:pt x="5499" y="44901"/>
                  </a:lnTo>
                  <a:lnTo>
                    <a:pt x="0" y="41727"/>
                  </a:lnTo>
                  <a:lnTo>
                    <a:pt x="4496" y="40289"/>
                  </a:lnTo>
                  <a:lnTo>
                    <a:pt x="3493" y="35676"/>
                  </a:lnTo>
                  <a:lnTo>
                    <a:pt x="8992" y="38851"/>
                  </a:lnTo>
                  <a:lnTo>
                    <a:pt x="34477" y="30702"/>
                  </a:lnTo>
                  <a:cubicBezTo>
                    <a:pt x="117595" y="8430"/>
                    <a:pt x="203899" y="-1950"/>
                    <a:pt x="290619" y="302"/>
                  </a:cubicBezTo>
                  <a:close/>
                </a:path>
              </a:pathLst>
            </a:custGeom>
            <a:no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449" name="Google Shape;449;g2db48676025_0_0"/>
            <p:cNvSpPr/>
            <p:nvPr/>
          </p:nvSpPr>
          <p:spPr>
            <a:xfrm flipH="1">
              <a:off x="-4937151" y="4476018"/>
              <a:ext cx="1143804" cy="735761"/>
            </a:xfrm>
            <a:custGeom>
              <a:rect b="b" l="l" r="r" t="t"/>
              <a:pathLst>
                <a:path extrusionOk="0" h="735761" w="1143804">
                  <a:moveTo>
                    <a:pt x="290619" y="302"/>
                  </a:moveTo>
                  <a:cubicBezTo>
                    <a:pt x="435153" y="4056"/>
                    <a:pt x="580841" y="42901"/>
                    <a:pt x="714857" y="120275"/>
                  </a:cubicBezTo>
                  <a:cubicBezTo>
                    <a:pt x="929283" y="244074"/>
                    <a:pt x="1073229" y="443066"/>
                    <a:pt x="1132620" y="664715"/>
                  </a:cubicBezTo>
                  <a:lnTo>
                    <a:pt x="1138304" y="690860"/>
                  </a:lnTo>
                  <a:lnTo>
                    <a:pt x="1143804" y="694035"/>
                  </a:lnTo>
                  <a:lnTo>
                    <a:pt x="1139308" y="695472"/>
                  </a:lnTo>
                  <a:lnTo>
                    <a:pt x="1140311" y="700085"/>
                  </a:lnTo>
                  <a:lnTo>
                    <a:pt x="1134812" y="696911"/>
                  </a:lnTo>
                  <a:lnTo>
                    <a:pt x="1109327" y="705060"/>
                  </a:lnTo>
                  <a:cubicBezTo>
                    <a:pt x="887679" y="764450"/>
                    <a:pt x="643373" y="739285"/>
                    <a:pt x="428947" y="615486"/>
                  </a:cubicBezTo>
                  <a:cubicBezTo>
                    <a:pt x="214521" y="491687"/>
                    <a:pt x="70574" y="292695"/>
                    <a:pt x="11184" y="71046"/>
                  </a:cubicBezTo>
                  <a:lnTo>
                    <a:pt x="5499" y="44901"/>
                  </a:lnTo>
                  <a:lnTo>
                    <a:pt x="0" y="41727"/>
                  </a:lnTo>
                  <a:lnTo>
                    <a:pt x="4496" y="40289"/>
                  </a:lnTo>
                  <a:lnTo>
                    <a:pt x="3493" y="35676"/>
                  </a:lnTo>
                  <a:lnTo>
                    <a:pt x="8992" y="38851"/>
                  </a:lnTo>
                  <a:lnTo>
                    <a:pt x="34477" y="30702"/>
                  </a:lnTo>
                  <a:cubicBezTo>
                    <a:pt x="117595" y="8430"/>
                    <a:pt x="203899" y="-1950"/>
                    <a:pt x="290619" y="302"/>
                  </a:cubicBezTo>
                  <a:close/>
                </a:path>
              </a:pathLst>
            </a:custGeom>
            <a:no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450" name="Google Shape;450;g2db48676025_0_0"/>
            <p:cNvSpPr/>
            <p:nvPr/>
          </p:nvSpPr>
          <p:spPr>
            <a:xfrm>
              <a:off x="-6080955" y="5190567"/>
              <a:ext cx="1143804" cy="735761"/>
            </a:xfrm>
            <a:custGeom>
              <a:rect b="b" l="l" r="r" t="t"/>
              <a:pathLst>
                <a:path extrusionOk="0" h="735761" w="1143804">
                  <a:moveTo>
                    <a:pt x="290619" y="302"/>
                  </a:moveTo>
                  <a:cubicBezTo>
                    <a:pt x="435153" y="4056"/>
                    <a:pt x="580841" y="42901"/>
                    <a:pt x="714857" y="120275"/>
                  </a:cubicBezTo>
                  <a:cubicBezTo>
                    <a:pt x="929283" y="244074"/>
                    <a:pt x="1073229" y="443066"/>
                    <a:pt x="1132620" y="664715"/>
                  </a:cubicBezTo>
                  <a:lnTo>
                    <a:pt x="1138304" y="690860"/>
                  </a:lnTo>
                  <a:lnTo>
                    <a:pt x="1143804" y="694035"/>
                  </a:lnTo>
                  <a:lnTo>
                    <a:pt x="1139308" y="695472"/>
                  </a:lnTo>
                  <a:lnTo>
                    <a:pt x="1140311" y="700085"/>
                  </a:lnTo>
                  <a:lnTo>
                    <a:pt x="1134812" y="696911"/>
                  </a:lnTo>
                  <a:lnTo>
                    <a:pt x="1109327" y="705060"/>
                  </a:lnTo>
                  <a:cubicBezTo>
                    <a:pt x="887679" y="764450"/>
                    <a:pt x="643373" y="739285"/>
                    <a:pt x="428947" y="615486"/>
                  </a:cubicBezTo>
                  <a:cubicBezTo>
                    <a:pt x="214521" y="491687"/>
                    <a:pt x="70574" y="292695"/>
                    <a:pt x="11184" y="71046"/>
                  </a:cubicBezTo>
                  <a:lnTo>
                    <a:pt x="5499" y="44901"/>
                  </a:lnTo>
                  <a:lnTo>
                    <a:pt x="0" y="41727"/>
                  </a:lnTo>
                  <a:lnTo>
                    <a:pt x="4496" y="40289"/>
                  </a:lnTo>
                  <a:lnTo>
                    <a:pt x="3493" y="35676"/>
                  </a:lnTo>
                  <a:lnTo>
                    <a:pt x="8992" y="38851"/>
                  </a:lnTo>
                  <a:lnTo>
                    <a:pt x="34477" y="30702"/>
                  </a:lnTo>
                  <a:cubicBezTo>
                    <a:pt x="117595" y="8430"/>
                    <a:pt x="203899" y="-1950"/>
                    <a:pt x="290619" y="302"/>
                  </a:cubicBezTo>
                  <a:close/>
                </a:path>
              </a:pathLst>
            </a:custGeom>
            <a:no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451" name="Google Shape;451;g2db48676025_0_0"/>
            <p:cNvSpPr/>
            <p:nvPr/>
          </p:nvSpPr>
          <p:spPr>
            <a:xfrm flipH="1">
              <a:off x="-4937151" y="5190567"/>
              <a:ext cx="1143804" cy="735761"/>
            </a:xfrm>
            <a:custGeom>
              <a:rect b="b" l="l" r="r" t="t"/>
              <a:pathLst>
                <a:path extrusionOk="0" h="735761" w="1143804">
                  <a:moveTo>
                    <a:pt x="290619" y="302"/>
                  </a:moveTo>
                  <a:cubicBezTo>
                    <a:pt x="435153" y="4056"/>
                    <a:pt x="580841" y="42901"/>
                    <a:pt x="714857" y="120275"/>
                  </a:cubicBezTo>
                  <a:cubicBezTo>
                    <a:pt x="929283" y="244074"/>
                    <a:pt x="1073229" y="443066"/>
                    <a:pt x="1132620" y="664715"/>
                  </a:cubicBezTo>
                  <a:lnTo>
                    <a:pt x="1138304" y="690860"/>
                  </a:lnTo>
                  <a:lnTo>
                    <a:pt x="1143804" y="694035"/>
                  </a:lnTo>
                  <a:lnTo>
                    <a:pt x="1139308" y="695472"/>
                  </a:lnTo>
                  <a:lnTo>
                    <a:pt x="1140311" y="700085"/>
                  </a:lnTo>
                  <a:lnTo>
                    <a:pt x="1134812" y="696911"/>
                  </a:lnTo>
                  <a:lnTo>
                    <a:pt x="1109327" y="705060"/>
                  </a:lnTo>
                  <a:cubicBezTo>
                    <a:pt x="887679" y="764450"/>
                    <a:pt x="643373" y="739285"/>
                    <a:pt x="428947" y="615486"/>
                  </a:cubicBezTo>
                  <a:cubicBezTo>
                    <a:pt x="214521" y="491687"/>
                    <a:pt x="70574" y="292695"/>
                    <a:pt x="11184" y="71046"/>
                  </a:cubicBezTo>
                  <a:lnTo>
                    <a:pt x="5499" y="44901"/>
                  </a:lnTo>
                  <a:lnTo>
                    <a:pt x="0" y="41727"/>
                  </a:lnTo>
                  <a:lnTo>
                    <a:pt x="4496" y="40289"/>
                  </a:lnTo>
                  <a:lnTo>
                    <a:pt x="3493" y="35676"/>
                  </a:lnTo>
                  <a:lnTo>
                    <a:pt x="8992" y="38851"/>
                  </a:lnTo>
                  <a:lnTo>
                    <a:pt x="34477" y="30702"/>
                  </a:lnTo>
                  <a:cubicBezTo>
                    <a:pt x="117595" y="8430"/>
                    <a:pt x="203899" y="-1950"/>
                    <a:pt x="290619" y="302"/>
                  </a:cubicBezTo>
                  <a:close/>
                </a:path>
              </a:pathLst>
            </a:custGeom>
            <a:no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452" name="Google Shape;452;g2db48676025_0_0"/>
            <p:cNvSpPr/>
            <p:nvPr/>
          </p:nvSpPr>
          <p:spPr>
            <a:xfrm>
              <a:off x="-6080955" y="5934581"/>
              <a:ext cx="1143804" cy="735761"/>
            </a:xfrm>
            <a:custGeom>
              <a:rect b="b" l="l" r="r" t="t"/>
              <a:pathLst>
                <a:path extrusionOk="0" h="735761" w="1143804">
                  <a:moveTo>
                    <a:pt x="290619" y="302"/>
                  </a:moveTo>
                  <a:cubicBezTo>
                    <a:pt x="435153" y="4056"/>
                    <a:pt x="580841" y="42901"/>
                    <a:pt x="714857" y="120275"/>
                  </a:cubicBezTo>
                  <a:cubicBezTo>
                    <a:pt x="929283" y="244074"/>
                    <a:pt x="1073229" y="443066"/>
                    <a:pt x="1132620" y="664715"/>
                  </a:cubicBezTo>
                  <a:lnTo>
                    <a:pt x="1138304" y="690860"/>
                  </a:lnTo>
                  <a:lnTo>
                    <a:pt x="1143804" y="694035"/>
                  </a:lnTo>
                  <a:lnTo>
                    <a:pt x="1139308" y="695472"/>
                  </a:lnTo>
                  <a:lnTo>
                    <a:pt x="1140311" y="700085"/>
                  </a:lnTo>
                  <a:lnTo>
                    <a:pt x="1134812" y="696911"/>
                  </a:lnTo>
                  <a:lnTo>
                    <a:pt x="1109327" y="705060"/>
                  </a:lnTo>
                  <a:cubicBezTo>
                    <a:pt x="887679" y="764450"/>
                    <a:pt x="643373" y="739285"/>
                    <a:pt x="428947" y="615486"/>
                  </a:cubicBezTo>
                  <a:cubicBezTo>
                    <a:pt x="214521" y="491687"/>
                    <a:pt x="70574" y="292695"/>
                    <a:pt x="11184" y="71046"/>
                  </a:cubicBezTo>
                  <a:lnTo>
                    <a:pt x="5499" y="44901"/>
                  </a:lnTo>
                  <a:lnTo>
                    <a:pt x="0" y="41727"/>
                  </a:lnTo>
                  <a:lnTo>
                    <a:pt x="4496" y="40289"/>
                  </a:lnTo>
                  <a:lnTo>
                    <a:pt x="3493" y="35676"/>
                  </a:lnTo>
                  <a:lnTo>
                    <a:pt x="8992" y="38851"/>
                  </a:lnTo>
                  <a:lnTo>
                    <a:pt x="34477" y="30702"/>
                  </a:lnTo>
                  <a:cubicBezTo>
                    <a:pt x="117595" y="8430"/>
                    <a:pt x="203899" y="-1950"/>
                    <a:pt x="290619" y="302"/>
                  </a:cubicBezTo>
                  <a:close/>
                </a:path>
              </a:pathLst>
            </a:custGeom>
            <a:no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453" name="Google Shape;453;g2db48676025_0_0"/>
            <p:cNvSpPr/>
            <p:nvPr/>
          </p:nvSpPr>
          <p:spPr>
            <a:xfrm flipH="1">
              <a:off x="-4937151" y="5934581"/>
              <a:ext cx="1143804" cy="735761"/>
            </a:xfrm>
            <a:custGeom>
              <a:rect b="b" l="l" r="r" t="t"/>
              <a:pathLst>
                <a:path extrusionOk="0" h="735761" w="1143804">
                  <a:moveTo>
                    <a:pt x="290619" y="302"/>
                  </a:moveTo>
                  <a:cubicBezTo>
                    <a:pt x="435153" y="4056"/>
                    <a:pt x="580841" y="42901"/>
                    <a:pt x="714857" y="120275"/>
                  </a:cubicBezTo>
                  <a:cubicBezTo>
                    <a:pt x="929283" y="244074"/>
                    <a:pt x="1073229" y="443066"/>
                    <a:pt x="1132620" y="664715"/>
                  </a:cubicBezTo>
                  <a:lnTo>
                    <a:pt x="1138304" y="690860"/>
                  </a:lnTo>
                  <a:lnTo>
                    <a:pt x="1143804" y="694035"/>
                  </a:lnTo>
                  <a:lnTo>
                    <a:pt x="1139308" y="695472"/>
                  </a:lnTo>
                  <a:lnTo>
                    <a:pt x="1140311" y="700085"/>
                  </a:lnTo>
                  <a:lnTo>
                    <a:pt x="1134812" y="696911"/>
                  </a:lnTo>
                  <a:lnTo>
                    <a:pt x="1109327" y="705060"/>
                  </a:lnTo>
                  <a:cubicBezTo>
                    <a:pt x="887679" y="764450"/>
                    <a:pt x="643373" y="739285"/>
                    <a:pt x="428947" y="615486"/>
                  </a:cubicBezTo>
                  <a:cubicBezTo>
                    <a:pt x="214521" y="491687"/>
                    <a:pt x="70574" y="292695"/>
                    <a:pt x="11184" y="71046"/>
                  </a:cubicBezTo>
                  <a:lnTo>
                    <a:pt x="5499" y="44901"/>
                  </a:lnTo>
                  <a:lnTo>
                    <a:pt x="0" y="41727"/>
                  </a:lnTo>
                  <a:lnTo>
                    <a:pt x="4496" y="40289"/>
                  </a:lnTo>
                  <a:lnTo>
                    <a:pt x="3493" y="35676"/>
                  </a:lnTo>
                  <a:lnTo>
                    <a:pt x="8992" y="38851"/>
                  </a:lnTo>
                  <a:lnTo>
                    <a:pt x="34477" y="30702"/>
                  </a:lnTo>
                  <a:cubicBezTo>
                    <a:pt x="117595" y="8430"/>
                    <a:pt x="203899" y="-1950"/>
                    <a:pt x="290619" y="302"/>
                  </a:cubicBezTo>
                  <a:close/>
                </a:path>
              </a:pathLst>
            </a:custGeom>
            <a:no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sp>
        <p:nvSpPr>
          <p:cNvPr id="454" name="Google Shape;454;g2db48676025_0_0"/>
          <p:cNvSpPr/>
          <p:nvPr/>
        </p:nvSpPr>
        <p:spPr>
          <a:xfrm flipH="1" rot="8100000">
            <a:off x="8941390" y="182507"/>
            <a:ext cx="2288880" cy="3234724"/>
          </a:xfrm>
          <a:custGeom>
            <a:rect b="b" l="l" r="r" t="t"/>
            <a:pathLst>
              <a:path extrusionOk="0" h="3232926" w="2287608">
                <a:moveTo>
                  <a:pt x="1143804" y="1916209"/>
                </a:moveTo>
                <a:lnTo>
                  <a:pt x="1140311" y="1919384"/>
                </a:lnTo>
                <a:lnTo>
                  <a:pt x="1136818" y="1916209"/>
                </a:lnTo>
                <a:lnTo>
                  <a:pt x="1136818" y="1922559"/>
                </a:lnTo>
                <a:lnTo>
                  <a:pt x="1117018" y="1940554"/>
                </a:lnTo>
                <a:cubicBezTo>
                  <a:pt x="954760" y="2102813"/>
                  <a:pt x="854401" y="2326970"/>
                  <a:pt x="854401" y="2574568"/>
                </a:cubicBezTo>
                <a:cubicBezTo>
                  <a:pt x="854401" y="2822165"/>
                  <a:pt x="954760" y="3046323"/>
                  <a:pt x="1117018" y="3208581"/>
                </a:cubicBezTo>
                <a:lnTo>
                  <a:pt x="1136818" y="3226577"/>
                </a:lnTo>
                <a:lnTo>
                  <a:pt x="1136818" y="3232926"/>
                </a:lnTo>
                <a:lnTo>
                  <a:pt x="1140311" y="3229751"/>
                </a:lnTo>
                <a:lnTo>
                  <a:pt x="1143804" y="3232926"/>
                </a:lnTo>
                <a:lnTo>
                  <a:pt x="1143804" y="3226577"/>
                </a:lnTo>
                <a:lnTo>
                  <a:pt x="1163604" y="3208581"/>
                </a:lnTo>
                <a:cubicBezTo>
                  <a:pt x="1325862" y="3046323"/>
                  <a:pt x="1426221" y="2822165"/>
                  <a:pt x="1426221" y="2574567"/>
                </a:cubicBezTo>
                <a:cubicBezTo>
                  <a:pt x="1426221" y="2326970"/>
                  <a:pt x="1325862" y="2102812"/>
                  <a:pt x="1163604" y="1940554"/>
                </a:cubicBezTo>
                <a:lnTo>
                  <a:pt x="1143804" y="1922558"/>
                </a:lnTo>
                <a:close/>
                <a:moveTo>
                  <a:pt x="1140312" y="1494239"/>
                </a:moveTo>
                <a:lnTo>
                  <a:pt x="1134813" y="1497413"/>
                </a:lnTo>
                <a:lnTo>
                  <a:pt x="1109328" y="1489264"/>
                </a:lnTo>
                <a:cubicBezTo>
                  <a:pt x="887680" y="1429874"/>
                  <a:pt x="643374" y="1455039"/>
                  <a:pt x="428947" y="1578838"/>
                </a:cubicBezTo>
                <a:cubicBezTo>
                  <a:pt x="214522" y="1702637"/>
                  <a:pt x="70575" y="1901629"/>
                  <a:pt x="11185" y="2123278"/>
                </a:cubicBezTo>
                <a:lnTo>
                  <a:pt x="5499" y="2149423"/>
                </a:lnTo>
                <a:lnTo>
                  <a:pt x="0" y="2152597"/>
                </a:lnTo>
                <a:lnTo>
                  <a:pt x="4497" y="2154035"/>
                </a:lnTo>
                <a:lnTo>
                  <a:pt x="3493" y="2158648"/>
                </a:lnTo>
                <a:lnTo>
                  <a:pt x="8992" y="2155473"/>
                </a:lnTo>
                <a:lnTo>
                  <a:pt x="34477" y="2163622"/>
                </a:lnTo>
                <a:cubicBezTo>
                  <a:pt x="117596" y="2185894"/>
                  <a:pt x="203900" y="2196274"/>
                  <a:pt x="290620" y="2194022"/>
                </a:cubicBezTo>
                <a:cubicBezTo>
                  <a:pt x="435153" y="2190268"/>
                  <a:pt x="580841" y="2151423"/>
                  <a:pt x="714858" y="2074049"/>
                </a:cubicBezTo>
                <a:cubicBezTo>
                  <a:pt x="929283" y="1950250"/>
                  <a:pt x="1073230" y="1751258"/>
                  <a:pt x="1132621" y="1529609"/>
                </a:cubicBezTo>
                <a:lnTo>
                  <a:pt x="1138305" y="1503464"/>
                </a:lnTo>
                <a:lnTo>
                  <a:pt x="1143804" y="1500289"/>
                </a:lnTo>
                <a:lnTo>
                  <a:pt x="1139308" y="1498852"/>
                </a:lnTo>
                <a:close/>
                <a:moveTo>
                  <a:pt x="2069415" y="1747063"/>
                </a:moveTo>
                <a:cubicBezTo>
                  <a:pt x="2009570" y="1682261"/>
                  <a:pt x="1939071" y="1625262"/>
                  <a:pt x="1858661" y="1578837"/>
                </a:cubicBezTo>
                <a:cubicBezTo>
                  <a:pt x="1644235" y="1455038"/>
                  <a:pt x="1399929" y="1429873"/>
                  <a:pt x="1178281" y="1489263"/>
                </a:cubicBezTo>
                <a:lnTo>
                  <a:pt x="1152796" y="1497412"/>
                </a:lnTo>
                <a:lnTo>
                  <a:pt x="1147297" y="1494238"/>
                </a:lnTo>
                <a:lnTo>
                  <a:pt x="1148300" y="1498851"/>
                </a:lnTo>
                <a:lnTo>
                  <a:pt x="1143804" y="1500288"/>
                </a:lnTo>
                <a:lnTo>
                  <a:pt x="1149304" y="1503463"/>
                </a:lnTo>
                <a:lnTo>
                  <a:pt x="1154988" y="1529608"/>
                </a:lnTo>
                <a:cubicBezTo>
                  <a:pt x="1214379" y="1751257"/>
                  <a:pt x="1358325" y="1950249"/>
                  <a:pt x="1572751" y="2074048"/>
                </a:cubicBezTo>
                <a:cubicBezTo>
                  <a:pt x="1706767" y="2151422"/>
                  <a:pt x="1852455" y="2190267"/>
                  <a:pt x="1996989" y="2194021"/>
                </a:cubicBezTo>
                <a:cubicBezTo>
                  <a:pt x="2083709" y="2196273"/>
                  <a:pt x="2170013" y="2185893"/>
                  <a:pt x="2253131" y="2163621"/>
                </a:cubicBezTo>
                <a:lnTo>
                  <a:pt x="2278616" y="2155472"/>
                </a:lnTo>
                <a:lnTo>
                  <a:pt x="2284115" y="2158647"/>
                </a:lnTo>
                <a:lnTo>
                  <a:pt x="2283112" y="2154034"/>
                </a:lnTo>
                <a:lnTo>
                  <a:pt x="2287608" y="2152596"/>
                </a:lnTo>
                <a:lnTo>
                  <a:pt x="2282109" y="2149422"/>
                </a:lnTo>
                <a:lnTo>
                  <a:pt x="2276424" y="2123277"/>
                </a:lnTo>
                <a:cubicBezTo>
                  <a:pt x="2239306" y="1984747"/>
                  <a:pt x="2169157" y="1855067"/>
                  <a:pt x="2069415" y="1747063"/>
                </a:cubicBezTo>
                <a:close/>
                <a:moveTo>
                  <a:pt x="1140311" y="779689"/>
                </a:moveTo>
                <a:lnTo>
                  <a:pt x="1134812" y="782863"/>
                </a:lnTo>
                <a:lnTo>
                  <a:pt x="1109328" y="774714"/>
                </a:lnTo>
                <a:cubicBezTo>
                  <a:pt x="887679" y="715324"/>
                  <a:pt x="643374" y="740489"/>
                  <a:pt x="428947" y="864288"/>
                </a:cubicBezTo>
                <a:cubicBezTo>
                  <a:pt x="214522" y="988087"/>
                  <a:pt x="70575" y="1187079"/>
                  <a:pt x="11185" y="1408728"/>
                </a:cubicBezTo>
                <a:lnTo>
                  <a:pt x="5499" y="1434873"/>
                </a:lnTo>
                <a:lnTo>
                  <a:pt x="0" y="1438047"/>
                </a:lnTo>
                <a:lnTo>
                  <a:pt x="4497" y="1439485"/>
                </a:lnTo>
                <a:lnTo>
                  <a:pt x="3493" y="1444098"/>
                </a:lnTo>
                <a:lnTo>
                  <a:pt x="8992" y="1440923"/>
                </a:lnTo>
                <a:lnTo>
                  <a:pt x="34477" y="1449072"/>
                </a:lnTo>
                <a:cubicBezTo>
                  <a:pt x="117595" y="1471344"/>
                  <a:pt x="203900" y="1481724"/>
                  <a:pt x="290620" y="1479472"/>
                </a:cubicBezTo>
                <a:cubicBezTo>
                  <a:pt x="435154" y="1475718"/>
                  <a:pt x="580841" y="1436873"/>
                  <a:pt x="714858" y="1359499"/>
                </a:cubicBezTo>
                <a:cubicBezTo>
                  <a:pt x="929284" y="1235700"/>
                  <a:pt x="1073229" y="1036708"/>
                  <a:pt x="1132621" y="815059"/>
                </a:cubicBezTo>
                <a:lnTo>
                  <a:pt x="1138305" y="788914"/>
                </a:lnTo>
                <a:lnTo>
                  <a:pt x="1143805" y="785739"/>
                </a:lnTo>
                <a:lnTo>
                  <a:pt x="1139308" y="784302"/>
                </a:lnTo>
                <a:close/>
                <a:moveTo>
                  <a:pt x="2069415" y="1032514"/>
                </a:moveTo>
                <a:cubicBezTo>
                  <a:pt x="2009570" y="967712"/>
                  <a:pt x="1939071" y="910714"/>
                  <a:pt x="1858661" y="864289"/>
                </a:cubicBezTo>
                <a:cubicBezTo>
                  <a:pt x="1644235" y="740490"/>
                  <a:pt x="1399929" y="715325"/>
                  <a:pt x="1178281" y="774715"/>
                </a:cubicBezTo>
                <a:lnTo>
                  <a:pt x="1152796" y="782864"/>
                </a:lnTo>
                <a:lnTo>
                  <a:pt x="1147297" y="779690"/>
                </a:lnTo>
                <a:lnTo>
                  <a:pt x="1148300" y="784303"/>
                </a:lnTo>
                <a:lnTo>
                  <a:pt x="1143804" y="785740"/>
                </a:lnTo>
                <a:lnTo>
                  <a:pt x="1149304" y="788915"/>
                </a:lnTo>
                <a:lnTo>
                  <a:pt x="1154988" y="815060"/>
                </a:lnTo>
                <a:cubicBezTo>
                  <a:pt x="1214379" y="1036709"/>
                  <a:pt x="1358325" y="1235701"/>
                  <a:pt x="1572751" y="1359500"/>
                </a:cubicBezTo>
                <a:cubicBezTo>
                  <a:pt x="1706767" y="1436874"/>
                  <a:pt x="1852455" y="1475719"/>
                  <a:pt x="1996989" y="1479473"/>
                </a:cubicBezTo>
                <a:cubicBezTo>
                  <a:pt x="2083709" y="1481725"/>
                  <a:pt x="2170013" y="1471345"/>
                  <a:pt x="2253131" y="1449073"/>
                </a:cubicBezTo>
                <a:lnTo>
                  <a:pt x="2278616" y="1440924"/>
                </a:lnTo>
                <a:lnTo>
                  <a:pt x="2284115" y="1444099"/>
                </a:lnTo>
                <a:lnTo>
                  <a:pt x="2283112" y="1439486"/>
                </a:lnTo>
                <a:lnTo>
                  <a:pt x="2287608" y="1438048"/>
                </a:lnTo>
                <a:lnTo>
                  <a:pt x="2282109" y="1434874"/>
                </a:lnTo>
                <a:lnTo>
                  <a:pt x="2276424" y="1408729"/>
                </a:lnTo>
                <a:cubicBezTo>
                  <a:pt x="2239306" y="1270198"/>
                  <a:pt x="2169157" y="1140518"/>
                  <a:pt x="2069415" y="1032514"/>
                </a:cubicBezTo>
                <a:close/>
                <a:moveTo>
                  <a:pt x="1140311" y="35676"/>
                </a:moveTo>
                <a:lnTo>
                  <a:pt x="1134812" y="38850"/>
                </a:lnTo>
                <a:lnTo>
                  <a:pt x="1109328" y="30701"/>
                </a:lnTo>
                <a:cubicBezTo>
                  <a:pt x="887679" y="-28689"/>
                  <a:pt x="643374" y="-3524"/>
                  <a:pt x="428948" y="120275"/>
                </a:cubicBezTo>
                <a:cubicBezTo>
                  <a:pt x="214521" y="244074"/>
                  <a:pt x="70575" y="443066"/>
                  <a:pt x="11185" y="664715"/>
                </a:cubicBezTo>
                <a:lnTo>
                  <a:pt x="5499" y="690860"/>
                </a:lnTo>
                <a:lnTo>
                  <a:pt x="0" y="694034"/>
                </a:lnTo>
                <a:lnTo>
                  <a:pt x="4497" y="695472"/>
                </a:lnTo>
                <a:lnTo>
                  <a:pt x="3493" y="700085"/>
                </a:lnTo>
                <a:lnTo>
                  <a:pt x="8992" y="696910"/>
                </a:lnTo>
                <a:lnTo>
                  <a:pt x="34477" y="705059"/>
                </a:lnTo>
                <a:cubicBezTo>
                  <a:pt x="117595" y="727331"/>
                  <a:pt x="203900" y="737711"/>
                  <a:pt x="290620" y="735459"/>
                </a:cubicBezTo>
                <a:cubicBezTo>
                  <a:pt x="435154" y="731705"/>
                  <a:pt x="580841" y="692860"/>
                  <a:pt x="714857" y="615486"/>
                </a:cubicBezTo>
                <a:cubicBezTo>
                  <a:pt x="929284" y="491687"/>
                  <a:pt x="1073229" y="292695"/>
                  <a:pt x="1132621" y="71046"/>
                </a:cubicBezTo>
                <a:lnTo>
                  <a:pt x="1138305" y="44901"/>
                </a:lnTo>
                <a:lnTo>
                  <a:pt x="1143805" y="41726"/>
                </a:lnTo>
                <a:lnTo>
                  <a:pt x="1139308" y="40289"/>
                </a:lnTo>
                <a:close/>
                <a:moveTo>
                  <a:pt x="2069415" y="288501"/>
                </a:moveTo>
                <a:cubicBezTo>
                  <a:pt x="2009570" y="223699"/>
                  <a:pt x="1939071" y="166700"/>
                  <a:pt x="1858661" y="120276"/>
                </a:cubicBezTo>
                <a:cubicBezTo>
                  <a:pt x="1644235" y="-3523"/>
                  <a:pt x="1399929" y="-28688"/>
                  <a:pt x="1178281" y="30702"/>
                </a:cubicBezTo>
                <a:lnTo>
                  <a:pt x="1152796" y="38850"/>
                </a:lnTo>
                <a:lnTo>
                  <a:pt x="1147297" y="35676"/>
                </a:lnTo>
                <a:lnTo>
                  <a:pt x="1148300" y="40290"/>
                </a:lnTo>
                <a:lnTo>
                  <a:pt x="1143804" y="41727"/>
                </a:lnTo>
                <a:lnTo>
                  <a:pt x="1149304" y="44901"/>
                </a:lnTo>
                <a:lnTo>
                  <a:pt x="1154988" y="71046"/>
                </a:lnTo>
                <a:cubicBezTo>
                  <a:pt x="1214379" y="292695"/>
                  <a:pt x="1358325" y="491688"/>
                  <a:pt x="1572751" y="615486"/>
                </a:cubicBezTo>
                <a:cubicBezTo>
                  <a:pt x="1706767" y="692860"/>
                  <a:pt x="1852455" y="731705"/>
                  <a:pt x="1996989" y="735460"/>
                </a:cubicBezTo>
                <a:cubicBezTo>
                  <a:pt x="2083709" y="737712"/>
                  <a:pt x="2170013" y="727332"/>
                  <a:pt x="2253131" y="705060"/>
                </a:cubicBezTo>
                <a:lnTo>
                  <a:pt x="2278616" y="696911"/>
                </a:lnTo>
                <a:lnTo>
                  <a:pt x="2284115" y="700086"/>
                </a:lnTo>
                <a:lnTo>
                  <a:pt x="2283112" y="695473"/>
                </a:lnTo>
                <a:lnTo>
                  <a:pt x="2287608" y="694035"/>
                </a:lnTo>
                <a:lnTo>
                  <a:pt x="2282109" y="690860"/>
                </a:lnTo>
                <a:lnTo>
                  <a:pt x="2276424" y="664716"/>
                </a:lnTo>
                <a:cubicBezTo>
                  <a:pt x="2239306" y="526185"/>
                  <a:pt x="2169157" y="396505"/>
                  <a:pt x="2069415" y="288501"/>
                </a:cubicBezTo>
                <a:close/>
              </a:path>
            </a:pathLst>
          </a:custGeom>
          <a:solidFill>
            <a:schemeClr val="lt1">
              <a:alpha val="2000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nvGrpSpPr>
          <p:cNvPr id="455" name="Google Shape;455;g2db48676025_0_0"/>
          <p:cNvGrpSpPr/>
          <p:nvPr/>
        </p:nvGrpSpPr>
        <p:grpSpPr>
          <a:xfrm flipH="1" rot="-2700000">
            <a:off x="541398" y="5590812"/>
            <a:ext cx="962166" cy="724626"/>
            <a:chOff x="461734" y="958515"/>
            <a:chExt cx="962175" cy="724633"/>
          </a:xfrm>
        </p:grpSpPr>
        <p:sp>
          <p:nvSpPr>
            <p:cNvPr id="456" name="Google Shape;456;g2db48676025_0_0"/>
            <p:cNvSpPr/>
            <p:nvPr/>
          </p:nvSpPr>
          <p:spPr>
            <a:xfrm flipH="1" rot="8100000">
              <a:off x="558038" y="1121848"/>
              <a:ext cx="464996" cy="464996"/>
            </a:xfrm>
            <a:custGeom>
              <a:rect b="b" l="l" r="r" t="t"/>
              <a:pathLst>
                <a:path extrusionOk="0" h="464738" w="464738">
                  <a:moveTo>
                    <a:pt x="446142" y="464738"/>
                  </a:moveTo>
                  <a:cubicBezTo>
                    <a:pt x="331965" y="464738"/>
                    <a:pt x="217787" y="421181"/>
                    <a:pt x="130673" y="334066"/>
                  </a:cubicBezTo>
                  <a:cubicBezTo>
                    <a:pt x="43558" y="246952"/>
                    <a:pt x="1" y="132774"/>
                    <a:pt x="0" y="18596"/>
                  </a:cubicBezTo>
                  <a:lnTo>
                    <a:pt x="836" y="1089"/>
                  </a:lnTo>
                  <a:lnTo>
                    <a:pt x="606" y="859"/>
                  </a:lnTo>
                  <a:lnTo>
                    <a:pt x="848" y="848"/>
                  </a:lnTo>
                  <a:lnTo>
                    <a:pt x="859" y="606"/>
                  </a:lnTo>
                  <a:lnTo>
                    <a:pt x="1089" y="836"/>
                  </a:lnTo>
                  <a:lnTo>
                    <a:pt x="18596" y="0"/>
                  </a:lnTo>
                  <a:cubicBezTo>
                    <a:pt x="132774" y="0"/>
                    <a:pt x="246951" y="43557"/>
                    <a:pt x="334066" y="130672"/>
                  </a:cubicBezTo>
                  <a:cubicBezTo>
                    <a:pt x="421181" y="217787"/>
                    <a:pt x="464738" y="331964"/>
                    <a:pt x="464738" y="446142"/>
                  </a:cubicBezTo>
                  <a:lnTo>
                    <a:pt x="463902" y="463650"/>
                  </a:lnTo>
                  <a:lnTo>
                    <a:pt x="464132" y="463880"/>
                  </a:lnTo>
                  <a:lnTo>
                    <a:pt x="463891" y="463892"/>
                  </a:lnTo>
                  <a:lnTo>
                    <a:pt x="463879" y="464132"/>
                  </a:lnTo>
                  <a:lnTo>
                    <a:pt x="463650" y="463903"/>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457" name="Google Shape;457;g2db48676025_0_0"/>
            <p:cNvSpPr/>
            <p:nvPr/>
          </p:nvSpPr>
          <p:spPr>
            <a:xfrm flipH="1" rot="5400000">
              <a:off x="959170" y="958515"/>
              <a:ext cx="464739" cy="464739"/>
            </a:xfrm>
            <a:custGeom>
              <a:rect b="b" l="l" r="r" t="t"/>
              <a:pathLst>
                <a:path extrusionOk="0" h="464739" w="464739">
                  <a:moveTo>
                    <a:pt x="464132" y="463881"/>
                  </a:moveTo>
                  <a:lnTo>
                    <a:pt x="463891" y="463892"/>
                  </a:lnTo>
                  <a:lnTo>
                    <a:pt x="463880" y="464132"/>
                  </a:lnTo>
                  <a:lnTo>
                    <a:pt x="463651" y="463904"/>
                  </a:lnTo>
                  <a:lnTo>
                    <a:pt x="446142" y="464739"/>
                  </a:lnTo>
                  <a:cubicBezTo>
                    <a:pt x="331965" y="464739"/>
                    <a:pt x="217787" y="421182"/>
                    <a:pt x="130673" y="334067"/>
                  </a:cubicBezTo>
                  <a:cubicBezTo>
                    <a:pt x="43558" y="246953"/>
                    <a:pt x="1" y="132775"/>
                    <a:pt x="0" y="18597"/>
                  </a:cubicBezTo>
                  <a:lnTo>
                    <a:pt x="836" y="1089"/>
                  </a:lnTo>
                  <a:lnTo>
                    <a:pt x="607" y="859"/>
                  </a:lnTo>
                  <a:lnTo>
                    <a:pt x="848" y="848"/>
                  </a:lnTo>
                  <a:lnTo>
                    <a:pt x="859" y="607"/>
                  </a:lnTo>
                  <a:lnTo>
                    <a:pt x="1089" y="836"/>
                  </a:lnTo>
                  <a:lnTo>
                    <a:pt x="18597" y="0"/>
                  </a:lnTo>
                  <a:cubicBezTo>
                    <a:pt x="132775" y="0"/>
                    <a:pt x="246952" y="43557"/>
                    <a:pt x="334067" y="130672"/>
                  </a:cubicBezTo>
                  <a:cubicBezTo>
                    <a:pt x="421182" y="217787"/>
                    <a:pt x="464739" y="331964"/>
                    <a:pt x="464739" y="446142"/>
                  </a:cubicBezTo>
                  <a:lnTo>
                    <a:pt x="463903" y="463652"/>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grpSp>
        <p:nvGrpSpPr>
          <p:cNvPr id="458" name="Google Shape;458;g2db48676025_0_0"/>
          <p:cNvGrpSpPr/>
          <p:nvPr/>
        </p:nvGrpSpPr>
        <p:grpSpPr>
          <a:xfrm rot="2700000">
            <a:off x="466908" y="3282837"/>
            <a:ext cx="1785966" cy="2264242"/>
            <a:chOff x="2725201" y="4452918"/>
            <a:chExt cx="1785983" cy="2264264"/>
          </a:xfrm>
        </p:grpSpPr>
        <p:cxnSp>
          <p:nvCxnSpPr>
            <p:cNvPr id="459" name="Google Shape;459;g2db48676025_0_0"/>
            <p:cNvCxnSpPr/>
            <p:nvPr/>
          </p:nvCxnSpPr>
          <p:spPr>
            <a:xfrm rot="10800000">
              <a:off x="3618192" y="4452918"/>
              <a:ext cx="0" cy="2208600"/>
            </a:xfrm>
            <a:prstGeom prst="straightConnector1">
              <a:avLst/>
            </a:prstGeom>
            <a:noFill/>
            <a:ln cap="flat" cmpd="sng" w="12700">
              <a:solidFill>
                <a:schemeClr val="lt1"/>
              </a:solidFill>
              <a:prstDash val="solid"/>
              <a:round/>
              <a:headEnd len="sm" w="sm" type="none"/>
              <a:tailEnd len="sm" w="sm" type="none"/>
            </a:ln>
          </p:spPr>
        </p:cxnSp>
        <p:cxnSp>
          <p:nvCxnSpPr>
            <p:cNvPr id="460" name="Google Shape;460;g2db48676025_0_0"/>
            <p:cNvCxnSpPr/>
            <p:nvPr/>
          </p:nvCxnSpPr>
          <p:spPr>
            <a:xfrm rot="10800000">
              <a:off x="2738372" y="5243393"/>
              <a:ext cx="1761000" cy="0"/>
            </a:xfrm>
            <a:prstGeom prst="straightConnector1">
              <a:avLst/>
            </a:prstGeom>
            <a:noFill/>
            <a:ln cap="flat" cmpd="sng" w="12700">
              <a:solidFill>
                <a:schemeClr val="lt1"/>
              </a:solidFill>
              <a:prstDash val="solid"/>
              <a:round/>
              <a:headEnd len="sm" w="sm" type="none"/>
              <a:tailEnd len="sm" w="sm" type="none"/>
            </a:ln>
          </p:spPr>
        </p:cxnSp>
        <p:sp>
          <p:nvSpPr>
            <p:cNvPr id="461" name="Google Shape;461;g2db48676025_0_0"/>
            <p:cNvSpPr/>
            <p:nvPr/>
          </p:nvSpPr>
          <p:spPr>
            <a:xfrm flipH="1">
              <a:off x="2725201" y="4861779"/>
              <a:ext cx="1785983" cy="1799739"/>
            </a:xfrm>
            <a:custGeom>
              <a:rect b="b" l="l" r="r" t="t"/>
              <a:pathLst>
                <a:path extrusionOk="0" h="1799739" w="1785983">
                  <a:moveTo>
                    <a:pt x="440819" y="59"/>
                  </a:moveTo>
                  <a:cubicBezTo>
                    <a:pt x="584367" y="2557"/>
                    <a:pt x="735105" y="83293"/>
                    <a:pt x="845918" y="261596"/>
                  </a:cubicBezTo>
                  <a:lnTo>
                    <a:pt x="892992" y="360758"/>
                  </a:lnTo>
                  <a:lnTo>
                    <a:pt x="892992" y="365372"/>
                  </a:lnTo>
                  <a:lnTo>
                    <a:pt x="940065" y="266212"/>
                  </a:lnTo>
                  <a:cubicBezTo>
                    <a:pt x="1066709" y="62437"/>
                    <a:pt x="1245499" y="-13903"/>
                    <a:pt x="1406106" y="8338"/>
                  </a:cubicBezTo>
                  <a:cubicBezTo>
                    <a:pt x="1827702" y="66720"/>
                    <a:pt x="2124001" y="804388"/>
                    <a:pt x="1022901" y="1699451"/>
                  </a:cubicBezTo>
                  <a:lnTo>
                    <a:pt x="892991" y="1799739"/>
                  </a:lnTo>
                  <a:lnTo>
                    <a:pt x="763082" y="1694835"/>
                  </a:lnTo>
                  <a:cubicBezTo>
                    <a:pt x="-338018" y="799772"/>
                    <a:pt x="-41719" y="62104"/>
                    <a:pt x="379877" y="3722"/>
                  </a:cubicBezTo>
                  <a:cubicBezTo>
                    <a:pt x="399953" y="942"/>
                    <a:pt x="420313" y="-298"/>
                    <a:pt x="440819" y="59"/>
                  </a:cubicBezTo>
                  <a:close/>
                </a:path>
              </a:pathLst>
            </a:custGeom>
            <a:no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Bell MT"/>
                <a:ea typeface="Bell MT"/>
                <a:cs typeface="Bell MT"/>
                <a:sym typeface="Bell MT"/>
              </a:endParaRPr>
            </a:p>
          </p:txBody>
        </p:sp>
        <p:sp>
          <p:nvSpPr>
            <p:cNvPr id="462" name="Google Shape;462;g2db48676025_0_0"/>
            <p:cNvSpPr/>
            <p:nvPr/>
          </p:nvSpPr>
          <p:spPr>
            <a:xfrm rot="2700000">
              <a:off x="3123151" y="5448445"/>
              <a:ext cx="990077" cy="990077"/>
            </a:xfrm>
            <a:custGeom>
              <a:rect b="b" l="l" r="r" t="t"/>
              <a:pathLst>
                <a:path extrusionOk="0" h="1302493" w="1302493">
                  <a:moveTo>
                    <a:pt x="0" y="1302493"/>
                  </a:moveTo>
                  <a:lnTo>
                    <a:pt x="0" y="0"/>
                  </a:lnTo>
                  <a:lnTo>
                    <a:pt x="1302493" y="0"/>
                  </a:lnTo>
                </a:path>
              </a:pathLst>
            </a:custGeom>
            <a:no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463" name="Google Shape;463;g2db48676025_0_0"/>
            <p:cNvSpPr/>
            <p:nvPr/>
          </p:nvSpPr>
          <p:spPr>
            <a:xfrm rot="2700000">
              <a:off x="3314260" y="5983429"/>
              <a:ext cx="607861" cy="607861"/>
            </a:xfrm>
            <a:custGeom>
              <a:rect b="b" l="l" r="r" t="t"/>
              <a:pathLst>
                <a:path extrusionOk="0" h="1302493" w="1302493">
                  <a:moveTo>
                    <a:pt x="0" y="1302493"/>
                  </a:moveTo>
                  <a:lnTo>
                    <a:pt x="0" y="0"/>
                  </a:lnTo>
                  <a:lnTo>
                    <a:pt x="1302493" y="0"/>
                  </a:lnTo>
                </a:path>
              </a:pathLst>
            </a:custGeom>
            <a:no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grpSp>
        <p:nvGrpSpPr>
          <p:cNvPr id="464" name="Google Shape;464;g2db48676025_0_0"/>
          <p:cNvGrpSpPr/>
          <p:nvPr/>
        </p:nvGrpSpPr>
        <p:grpSpPr>
          <a:xfrm>
            <a:off x="377370" y="5280732"/>
            <a:ext cx="960438" cy="1032894"/>
            <a:chOff x="2111538" y="2384401"/>
            <a:chExt cx="960438" cy="1032894"/>
          </a:xfrm>
        </p:grpSpPr>
        <p:sp>
          <p:nvSpPr>
            <p:cNvPr id="465" name="Google Shape;465;g2db48676025_0_0"/>
            <p:cNvSpPr/>
            <p:nvPr/>
          </p:nvSpPr>
          <p:spPr>
            <a:xfrm rot="-8100000">
              <a:off x="2207842" y="2855993"/>
              <a:ext cx="464997" cy="464997"/>
            </a:xfrm>
            <a:custGeom>
              <a:rect b="b" l="l" r="r" t="t"/>
              <a:pathLst>
                <a:path extrusionOk="0" h="464739" w="464739">
                  <a:moveTo>
                    <a:pt x="464132" y="463881"/>
                  </a:moveTo>
                  <a:lnTo>
                    <a:pt x="463891" y="463892"/>
                  </a:lnTo>
                  <a:lnTo>
                    <a:pt x="463880" y="464132"/>
                  </a:lnTo>
                  <a:lnTo>
                    <a:pt x="463651" y="463904"/>
                  </a:lnTo>
                  <a:lnTo>
                    <a:pt x="446142" y="464739"/>
                  </a:lnTo>
                  <a:cubicBezTo>
                    <a:pt x="331965" y="464739"/>
                    <a:pt x="217787" y="421182"/>
                    <a:pt x="130673" y="334067"/>
                  </a:cubicBezTo>
                  <a:cubicBezTo>
                    <a:pt x="43558" y="246953"/>
                    <a:pt x="1" y="132775"/>
                    <a:pt x="0" y="18597"/>
                  </a:cubicBezTo>
                  <a:lnTo>
                    <a:pt x="836" y="1089"/>
                  </a:lnTo>
                  <a:lnTo>
                    <a:pt x="607" y="859"/>
                  </a:lnTo>
                  <a:lnTo>
                    <a:pt x="848" y="848"/>
                  </a:lnTo>
                  <a:lnTo>
                    <a:pt x="859" y="607"/>
                  </a:lnTo>
                  <a:lnTo>
                    <a:pt x="1089" y="836"/>
                  </a:lnTo>
                  <a:lnTo>
                    <a:pt x="18597" y="0"/>
                  </a:lnTo>
                  <a:cubicBezTo>
                    <a:pt x="132775" y="0"/>
                    <a:pt x="246952" y="43557"/>
                    <a:pt x="334067" y="130672"/>
                  </a:cubicBezTo>
                  <a:cubicBezTo>
                    <a:pt x="421182" y="217787"/>
                    <a:pt x="464739" y="331964"/>
                    <a:pt x="464739" y="446142"/>
                  </a:cubicBezTo>
                  <a:lnTo>
                    <a:pt x="463903" y="463652"/>
                  </a:lnTo>
                  <a:close/>
                </a:path>
              </a:pathLst>
            </a:custGeom>
            <a:no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466" name="Google Shape;466;g2db48676025_0_0"/>
            <p:cNvSpPr/>
            <p:nvPr/>
          </p:nvSpPr>
          <p:spPr>
            <a:xfrm rot="10800000">
              <a:off x="2607238" y="2688467"/>
              <a:ext cx="464738" cy="464738"/>
            </a:xfrm>
            <a:custGeom>
              <a:rect b="b" l="l" r="r" t="t"/>
              <a:pathLst>
                <a:path extrusionOk="0" h="464738" w="464738">
                  <a:moveTo>
                    <a:pt x="446142" y="464738"/>
                  </a:moveTo>
                  <a:cubicBezTo>
                    <a:pt x="331965" y="464738"/>
                    <a:pt x="217787" y="421181"/>
                    <a:pt x="130673" y="334066"/>
                  </a:cubicBezTo>
                  <a:cubicBezTo>
                    <a:pt x="43558" y="246952"/>
                    <a:pt x="1" y="132774"/>
                    <a:pt x="0" y="18596"/>
                  </a:cubicBezTo>
                  <a:lnTo>
                    <a:pt x="836" y="1089"/>
                  </a:lnTo>
                  <a:lnTo>
                    <a:pt x="606" y="859"/>
                  </a:lnTo>
                  <a:lnTo>
                    <a:pt x="848" y="848"/>
                  </a:lnTo>
                  <a:lnTo>
                    <a:pt x="859" y="606"/>
                  </a:lnTo>
                  <a:lnTo>
                    <a:pt x="1089" y="836"/>
                  </a:lnTo>
                  <a:lnTo>
                    <a:pt x="18596" y="0"/>
                  </a:lnTo>
                  <a:cubicBezTo>
                    <a:pt x="132774" y="0"/>
                    <a:pt x="246951" y="43557"/>
                    <a:pt x="334066" y="130672"/>
                  </a:cubicBezTo>
                  <a:cubicBezTo>
                    <a:pt x="421181" y="217787"/>
                    <a:pt x="464738" y="331964"/>
                    <a:pt x="464738" y="446142"/>
                  </a:cubicBezTo>
                  <a:lnTo>
                    <a:pt x="463902" y="463650"/>
                  </a:lnTo>
                  <a:lnTo>
                    <a:pt x="464132" y="463880"/>
                  </a:lnTo>
                  <a:lnTo>
                    <a:pt x="463891" y="463892"/>
                  </a:lnTo>
                  <a:lnTo>
                    <a:pt x="463879" y="464132"/>
                  </a:lnTo>
                  <a:lnTo>
                    <a:pt x="463650" y="463903"/>
                  </a:lnTo>
                  <a:close/>
                </a:path>
              </a:pathLst>
            </a:custGeom>
            <a:no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nvGrpSpPr>
            <p:cNvPr id="467" name="Google Shape;467;g2db48676025_0_0"/>
            <p:cNvGrpSpPr/>
            <p:nvPr/>
          </p:nvGrpSpPr>
          <p:grpSpPr>
            <a:xfrm>
              <a:off x="2440769" y="2384401"/>
              <a:ext cx="313009" cy="1032464"/>
              <a:chOff x="2440769" y="2384401"/>
              <a:chExt cx="313009" cy="1032464"/>
            </a:xfrm>
          </p:grpSpPr>
          <p:cxnSp>
            <p:nvCxnSpPr>
              <p:cNvPr id="468" name="Google Shape;468;g2db48676025_0_0"/>
              <p:cNvCxnSpPr/>
              <p:nvPr/>
            </p:nvCxnSpPr>
            <p:spPr>
              <a:xfrm rot="10800000">
                <a:off x="2440769" y="2516865"/>
                <a:ext cx="0" cy="900000"/>
              </a:xfrm>
              <a:prstGeom prst="straightConnector1">
                <a:avLst/>
              </a:prstGeom>
              <a:noFill/>
              <a:ln cap="flat" cmpd="sng" w="12700">
                <a:solidFill>
                  <a:schemeClr val="lt1"/>
                </a:solidFill>
                <a:prstDash val="solid"/>
                <a:round/>
                <a:headEnd len="sm" w="sm" type="none"/>
                <a:tailEnd len="sm" w="sm" type="none"/>
              </a:ln>
            </p:spPr>
          </p:cxnSp>
          <p:cxnSp>
            <p:nvCxnSpPr>
              <p:cNvPr id="469" name="Google Shape;469;g2db48676025_0_0"/>
              <p:cNvCxnSpPr/>
              <p:nvPr/>
            </p:nvCxnSpPr>
            <p:spPr>
              <a:xfrm rot="10800000">
                <a:off x="2753778" y="2384401"/>
                <a:ext cx="0" cy="900000"/>
              </a:xfrm>
              <a:prstGeom prst="straightConnector1">
                <a:avLst/>
              </a:prstGeom>
              <a:noFill/>
              <a:ln cap="flat" cmpd="sng" w="12700">
                <a:solidFill>
                  <a:schemeClr val="lt1"/>
                </a:solidFill>
                <a:prstDash val="solid"/>
                <a:round/>
                <a:headEnd len="sm" w="sm" type="none"/>
                <a:tailEnd len="sm" w="sm" type="none"/>
              </a:ln>
            </p:spPr>
          </p:cxnSp>
        </p:grpSp>
      </p:grpSp>
      <p:sp>
        <p:nvSpPr>
          <p:cNvPr id="470" name="Google Shape;470;g2db48676025_0_0"/>
          <p:cNvSpPr/>
          <p:nvPr/>
        </p:nvSpPr>
        <p:spPr>
          <a:xfrm rot="-2700000">
            <a:off x="10114285" y="3689596"/>
            <a:ext cx="1786976" cy="1800740"/>
          </a:xfrm>
          <a:custGeom>
            <a:rect b="b" l="l" r="r" t="t"/>
            <a:pathLst>
              <a:path extrusionOk="0" h="1799739" w="1785983">
                <a:moveTo>
                  <a:pt x="440819" y="59"/>
                </a:moveTo>
                <a:cubicBezTo>
                  <a:pt x="584367" y="2557"/>
                  <a:pt x="735105" y="83293"/>
                  <a:pt x="845918" y="261596"/>
                </a:cubicBezTo>
                <a:lnTo>
                  <a:pt x="892992" y="360758"/>
                </a:lnTo>
                <a:lnTo>
                  <a:pt x="892992" y="365372"/>
                </a:lnTo>
                <a:lnTo>
                  <a:pt x="940065" y="266212"/>
                </a:lnTo>
                <a:cubicBezTo>
                  <a:pt x="1066709" y="62437"/>
                  <a:pt x="1245499" y="-13903"/>
                  <a:pt x="1406106" y="8338"/>
                </a:cubicBezTo>
                <a:cubicBezTo>
                  <a:pt x="1827702" y="66720"/>
                  <a:pt x="2124001" y="804388"/>
                  <a:pt x="1022901" y="1699451"/>
                </a:cubicBezTo>
                <a:lnTo>
                  <a:pt x="892991" y="1799739"/>
                </a:lnTo>
                <a:lnTo>
                  <a:pt x="892991" y="1795123"/>
                </a:lnTo>
                <a:lnTo>
                  <a:pt x="763082" y="1694835"/>
                </a:lnTo>
                <a:cubicBezTo>
                  <a:pt x="-338018" y="799772"/>
                  <a:pt x="-41719" y="62104"/>
                  <a:pt x="379877" y="3722"/>
                </a:cubicBezTo>
                <a:cubicBezTo>
                  <a:pt x="399953" y="942"/>
                  <a:pt x="420313" y="-298"/>
                  <a:pt x="440819" y="59"/>
                </a:cubicBezTo>
                <a:close/>
              </a:path>
            </a:pathLst>
          </a:custGeom>
          <a:solidFill>
            <a:schemeClr val="accent1">
              <a:alpha val="6000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nvGrpSpPr>
          <p:cNvPr id="471" name="Google Shape;471;g2db48676025_0_0"/>
          <p:cNvGrpSpPr/>
          <p:nvPr/>
        </p:nvGrpSpPr>
        <p:grpSpPr>
          <a:xfrm flipH="1" rot="-2700000">
            <a:off x="9049906" y="71813"/>
            <a:ext cx="2287586" cy="3673782"/>
            <a:chOff x="-6080955" y="3437416"/>
            <a:chExt cx="2287608" cy="3673817"/>
          </a:xfrm>
        </p:grpSpPr>
        <p:cxnSp>
          <p:nvCxnSpPr>
            <p:cNvPr id="472" name="Google Shape;472;g2db48676025_0_0"/>
            <p:cNvCxnSpPr/>
            <p:nvPr/>
          </p:nvCxnSpPr>
          <p:spPr>
            <a:xfrm>
              <a:off x="-4937151" y="4754133"/>
              <a:ext cx="0" cy="2357100"/>
            </a:xfrm>
            <a:prstGeom prst="straightConnector1">
              <a:avLst/>
            </a:prstGeom>
            <a:noFill/>
            <a:ln cap="flat" cmpd="sng" w="12700">
              <a:solidFill>
                <a:schemeClr val="lt1"/>
              </a:solidFill>
              <a:prstDash val="solid"/>
              <a:round/>
              <a:headEnd len="sm" w="sm" type="none"/>
              <a:tailEnd len="sm" w="sm" type="none"/>
            </a:ln>
          </p:spPr>
        </p:cxnSp>
        <p:sp>
          <p:nvSpPr>
            <p:cNvPr id="473" name="Google Shape;473;g2db48676025_0_0"/>
            <p:cNvSpPr/>
            <p:nvPr/>
          </p:nvSpPr>
          <p:spPr>
            <a:xfrm flipH="1" rot="10800000">
              <a:off x="-5226554" y="3437416"/>
              <a:ext cx="571820" cy="1316717"/>
            </a:xfrm>
            <a:custGeom>
              <a:rect b="b" l="l" r="r" t="t"/>
              <a:pathLst>
                <a:path extrusionOk="0" h="1316717" w="571820">
                  <a:moveTo>
                    <a:pt x="282417" y="1316717"/>
                  </a:moveTo>
                  <a:lnTo>
                    <a:pt x="285910" y="1313542"/>
                  </a:lnTo>
                  <a:lnTo>
                    <a:pt x="289403" y="1316717"/>
                  </a:lnTo>
                  <a:lnTo>
                    <a:pt x="289403" y="1310368"/>
                  </a:lnTo>
                  <a:lnTo>
                    <a:pt x="309203" y="1292372"/>
                  </a:lnTo>
                  <a:cubicBezTo>
                    <a:pt x="471461" y="1130114"/>
                    <a:pt x="571820" y="905956"/>
                    <a:pt x="571820" y="658358"/>
                  </a:cubicBezTo>
                  <a:cubicBezTo>
                    <a:pt x="571820" y="410761"/>
                    <a:pt x="471461" y="186603"/>
                    <a:pt x="309203" y="24345"/>
                  </a:cubicBezTo>
                  <a:lnTo>
                    <a:pt x="289403" y="6349"/>
                  </a:lnTo>
                  <a:lnTo>
                    <a:pt x="289403" y="0"/>
                  </a:lnTo>
                  <a:lnTo>
                    <a:pt x="285910" y="3175"/>
                  </a:lnTo>
                  <a:lnTo>
                    <a:pt x="282417" y="0"/>
                  </a:lnTo>
                  <a:lnTo>
                    <a:pt x="282417" y="6350"/>
                  </a:lnTo>
                  <a:lnTo>
                    <a:pt x="262617" y="24345"/>
                  </a:lnTo>
                  <a:cubicBezTo>
                    <a:pt x="100359" y="186604"/>
                    <a:pt x="0" y="410761"/>
                    <a:pt x="0" y="658359"/>
                  </a:cubicBezTo>
                  <a:cubicBezTo>
                    <a:pt x="0" y="905956"/>
                    <a:pt x="100359" y="1130114"/>
                    <a:pt x="262617" y="1292372"/>
                  </a:cubicBezTo>
                  <a:lnTo>
                    <a:pt x="282417" y="1310368"/>
                  </a:lnTo>
                  <a:close/>
                </a:path>
              </a:pathLst>
            </a:custGeom>
            <a:no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474" name="Google Shape;474;g2db48676025_0_0"/>
            <p:cNvSpPr/>
            <p:nvPr/>
          </p:nvSpPr>
          <p:spPr>
            <a:xfrm>
              <a:off x="-6080955" y="4476018"/>
              <a:ext cx="1143804" cy="735761"/>
            </a:xfrm>
            <a:custGeom>
              <a:rect b="b" l="l" r="r" t="t"/>
              <a:pathLst>
                <a:path extrusionOk="0" h="735761" w="1143804">
                  <a:moveTo>
                    <a:pt x="290619" y="302"/>
                  </a:moveTo>
                  <a:cubicBezTo>
                    <a:pt x="435153" y="4056"/>
                    <a:pt x="580841" y="42901"/>
                    <a:pt x="714857" y="120275"/>
                  </a:cubicBezTo>
                  <a:cubicBezTo>
                    <a:pt x="929283" y="244074"/>
                    <a:pt x="1073229" y="443066"/>
                    <a:pt x="1132620" y="664715"/>
                  </a:cubicBezTo>
                  <a:lnTo>
                    <a:pt x="1138304" y="690860"/>
                  </a:lnTo>
                  <a:lnTo>
                    <a:pt x="1143804" y="694035"/>
                  </a:lnTo>
                  <a:lnTo>
                    <a:pt x="1139308" y="695472"/>
                  </a:lnTo>
                  <a:lnTo>
                    <a:pt x="1140311" y="700085"/>
                  </a:lnTo>
                  <a:lnTo>
                    <a:pt x="1134812" y="696911"/>
                  </a:lnTo>
                  <a:lnTo>
                    <a:pt x="1109327" y="705060"/>
                  </a:lnTo>
                  <a:cubicBezTo>
                    <a:pt x="887679" y="764450"/>
                    <a:pt x="643373" y="739285"/>
                    <a:pt x="428947" y="615486"/>
                  </a:cubicBezTo>
                  <a:cubicBezTo>
                    <a:pt x="214521" y="491687"/>
                    <a:pt x="70574" y="292695"/>
                    <a:pt x="11184" y="71046"/>
                  </a:cubicBezTo>
                  <a:lnTo>
                    <a:pt x="5499" y="44901"/>
                  </a:lnTo>
                  <a:lnTo>
                    <a:pt x="0" y="41727"/>
                  </a:lnTo>
                  <a:lnTo>
                    <a:pt x="4496" y="40289"/>
                  </a:lnTo>
                  <a:lnTo>
                    <a:pt x="3493" y="35676"/>
                  </a:lnTo>
                  <a:lnTo>
                    <a:pt x="8992" y="38851"/>
                  </a:lnTo>
                  <a:lnTo>
                    <a:pt x="34477" y="30702"/>
                  </a:lnTo>
                  <a:cubicBezTo>
                    <a:pt x="117595" y="8430"/>
                    <a:pt x="203899" y="-1950"/>
                    <a:pt x="290619" y="302"/>
                  </a:cubicBezTo>
                  <a:close/>
                </a:path>
              </a:pathLst>
            </a:custGeom>
            <a:no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475" name="Google Shape;475;g2db48676025_0_0"/>
            <p:cNvSpPr/>
            <p:nvPr/>
          </p:nvSpPr>
          <p:spPr>
            <a:xfrm flipH="1">
              <a:off x="-4937151" y="4476018"/>
              <a:ext cx="1143804" cy="735761"/>
            </a:xfrm>
            <a:custGeom>
              <a:rect b="b" l="l" r="r" t="t"/>
              <a:pathLst>
                <a:path extrusionOk="0" h="735761" w="1143804">
                  <a:moveTo>
                    <a:pt x="290619" y="302"/>
                  </a:moveTo>
                  <a:cubicBezTo>
                    <a:pt x="435153" y="4056"/>
                    <a:pt x="580841" y="42901"/>
                    <a:pt x="714857" y="120275"/>
                  </a:cubicBezTo>
                  <a:cubicBezTo>
                    <a:pt x="929283" y="244074"/>
                    <a:pt x="1073229" y="443066"/>
                    <a:pt x="1132620" y="664715"/>
                  </a:cubicBezTo>
                  <a:lnTo>
                    <a:pt x="1138304" y="690860"/>
                  </a:lnTo>
                  <a:lnTo>
                    <a:pt x="1143804" y="694035"/>
                  </a:lnTo>
                  <a:lnTo>
                    <a:pt x="1139308" y="695472"/>
                  </a:lnTo>
                  <a:lnTo>
                    <a:pt x="1140311" y="700085"/>
                  </a:lnTo>
                  <a:lnTo>
                    <a:pt x="1134812" y="696911"/>
                  </a:lnTo>
                  <a:lnTo>
                    <a:pt x="1109327" y="705060"/>
                  </a:lnTo>
                  <a:cubicBezTo>
                    <a:pt x="887679" y="764450"/>
                    <a:pt x="643373" y="739285"/>
                    <a:pt x="428947" y="615486"/>
                  </a:cubicBezTo>
                  <a:cubicBezTo>
                    <a:pt x="214521" y="491687"/>
                    <a:pt x="70574" y="292695"/>
                    <a:pt x="11184" y="71046"/>
                  </a:cubicBezTo>
                  <a:lnTo>
                    <a:pt x="5499" y="44901"/>
                  </a:lnTo>
                  <a:lnTo>
                    <a:pt x="0" y="41727"/>
                  </a:lnTo>
                  <a:lnTo>
                    <a:pt x="4496" y="40289"/>
                  </a:lnTo>
                  <a:lnTo>
                    <a:pt x="3493" y="35676"/>
                  </a:lnTo>
                  <a:lnTo>
                    <a:pt x="8992" y="38851"/>
                  </a:lnTo>
                  <a:lnTo>
                    <a:pt x="34477" y="30702"/>
                  </a:lnTo>
                  <a:cubicBezTo>
                    <a:pt x="117595" y="8430"/>
                    <a:pt x="203899" y="-1950"/>
                    <a:pt x="290619" y="302"/>
                  </a:cubicBezTo>
                  <a:close/>
                </a:path>
              </a:pathLst>
            </a:custGeom>
            <a:no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476" name="Google Shape;476;g2db48676025_0_0"/>
            <p:cNvSpPr/>
            <p:nvPr/>
          </p:nvSpPr>
          <p:spPr>
            <a:xfrm>
              <a:off x="-6080955" y="5190567"/>
              <a:ext cx="1143804" cy="735761"/>
            </a:xfrm>
            <a:custGeom>
              <a:rect b="b" l="l" r="r" t="t"/>
              <a:pathLst>
                <a:path extrusionOk="0" h="735761" w="1143804">
                  <a:moveTo>
                    <a:pt x="290619" y="302"/>
                  </a:moveTo>
                  <a:cubicBezTo>
                    <a:pt x="435153" y="4056"/>
                    <a:pt x="580841" y="42901"/>
                    <a:pt x="714857" y="120275"/>
                  </a:cubicBezTo>
                  <a:cubicBezTo>
                    <a:pt x="929283" y="244074"/>
                    <a:pt x="1073229" y="443066"/>
                    <a:pt x="1132620" y="664715"/>
                  </a:cubicBezTo>
                  <a:lnTo>
                    <a:pt x="1138304" y="690860"/>
                  </a:lnTo>
                  <a:lnTo>
                    <a:pt x="1143804" y="694035"/>
                  </a:lnTo>
                  <a:lnTo>
                    <a:pt x="1139308" y="695472"/>
                  </a:lnTo>
                  <a:lnTo>
                    <a:pt x="1140311" y="700085"/>
                  </a:lnTo>
                  <a:lnTo>
                    <a:pt x="1134812" y="696911"/>
                  </a:lnTo>
                  <a:lnTo>
                    <a:pt x="1109327" y="705060"/>
                  </a:lnTo>
                  <a:cubicBezTo>
                    <a:pt x="887679" y="764450"/>
                    <a:pt x="643373" y="739285"/>
                    <a:pt x="428947" y="615486"/>
                  </a:cubicBezTo>
                  <a:cubicBezTo>
                    <a:pt x="214521" y="491687"/>
                    <a:pt x="70574" y="292695"/>
                    <a:pt x="11184" y="71046"/>
                  </a:cubicBezTo>
                  <a:lnTo>
                    <a:pt x="5499" y="44901"/>
                  </a:lnTo>
                  <a:lnTo>
                    <a:pt x="0" y="41727"/>
                  </a:lnTo>
                  <a:lnTo>
                    <a:pt x="4496" y="40289"/>
                  </a:lnTo>
                  <a:lnTo>
                    <a:pt x="3493" y="35676"/>
                  </a:lnTo>
                  <a:lnTo>
                    <a:pt x="8992" y="38851"/>
                  </a:lnTo>
                  <a:lnTo>
                    <a:pt x="34477" y="30702"/>
                  </a:lnTo>
                  <a:cubicBezTo>
                    <a:pt x="117595" y="8430"/>
                    <a:pt x="203899" y="-1950"/>
                    <a:pt x="290619" y="302"/>
                  </a:cubicBezTo>
                  <a:close/>
                </a:path>
              </a:pathLst>
            </a:custGeom>
            <a:no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477" name="Google Shape;477;g2db48676025_0_0"/>
            <p:cNvSpPr/>
            <p:nvPr/>
          </p:nvSpPr>
          <p:spPr>
            <a:xfrm flipH="1">
              <a:off x="-4937151" y="5190567"/>
              <a:ext cx="1143804" cy="735761"/>
            </a:xfrm>
            <a:custGeom>
              <a:rect b="b" l="l" r="r" t="t"/>
              <a:pathLst>
                <a:path extrusionOk="0" h="735761" w="1143804">
                  <a:moveTo>
                    <a:pt x="290619" y="302"/>
                  </a:moveTo>
                  <a:cubicBezTo>
                    <a:pt x="435153" y="4056"/>
                    <a:pt x="580841" y="42901"/>
                    <a:pt x="714857" y="120275"/>
                  </a:cubicBezTo>
                  <a:cubicBezTo>
                    <a:pt x="929283" y="244074"/>
                    <a:pt x="1073229" y="443066"/>
                    <a:pt x="1132620" y="664715"/>
                  </a:cubicBezTo>
                  <a:lnTo>
                    <a:pt x="1138304" y="690860"/>
                  </a:lnTo>
                  <a:lnTo>
                    <a:pt x="1143804" y="694035"/>
                  </a:lnTo>
                  <a:lnTo>
                    <a:pt x="1139308" y="695472"/>
                  </a:lnTo>
                  <a:lnTo>
                    <a:pt x="1140311" y="700085"/>
                  </a:lnTo>
                  <a:lnTo>
                    <a:pt x="1134812" y="696911"/>
                  </a:lnTo>
                  <a:lnTo>
                    <a:pt x="1109327" y="705060"/>
                  </a:lnTo>
                  <a:cubicBezTo>
                    <a:pt x="887679" y="764450"/>
                    <a:pt x="643373" y="739285"/>
                    <a:pt x="428947" y="615486"/>
                  </a:cubicBezTo>
                  <a:cubicBezTo>
                    <a:pt x="214521" y="491687"/>
                    <a:pt x="70574" y="292695"/>
                    <a:pt x="11184" y="71046"/>
                  </a:cubicBezTo>
                  <a:lnTo>
                    <a:pt x="5499" y="44901"/>
                  </a:lnTo>
                  <a:lnTo>
                    <a:pt x="0" y="41727"/>
                  </a:lnTo>
                  <a:lnTo>
                    <a:pt x="4496" y="40289"/>
                  </a:lnTo>
                  <a:lnTo>
                    <a:pt x="3493" y="35676"/>
                  </a:lnTo>
                  <a:lnTo>
                    <a:pt x="8992" y="38851"/>
                  </a:lnTo>
                  <a:lnTo>
                    <a:pt x="34477" y="30702"/>
                  </a:lnTo>
                  <a:cubicBezTo>
                    <a:pt x="117595" y="8430"/>
                    <a:pt x="203899" y="-1950"/>
                    <a:pt x="290619" y="302"/>
                  </a:cubicBezTo>
                  <a:close/>
                </a:path>
              </a:pathLst>
            </a:custGeom>
            <a:no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478" name="Google Shape;478;g2db48676025_0_0"/>
            <p:cNvSpPr/>
            <p:nvPr/>
          </p:nvSpPr>
          <p:spPr>
            <a:xfrm>
              <a:off x="-6080955" y="5934581"/>
              <a:ext cx="1143804" cy="735761"/>
            </a:xfrm>
            <a:custGeom>
              <a:rect b="b" l="l" r="r" t="t"/>
              <a:pathLst>
                <a:path extrusionOk="0" h="735761" w="1143804">
                  <a:moveTo>
                    <a:pt x="290619" y="302"/>
                  </a:moveTo>
                  <a:cubicBezTo>
                    <a:pt x="435153" y="4056"/>
                    <a:pt x="580841" y="42901"/>
                    <a:pt x="714857" y="120275"/>
                  </a:cubicBezTo>
                  <a:cubicBezTo>
                    <a:pt x="929283" y="244074"/>
                    <a:pt x="1073229" y="443066"/>
                    <a:pt x="1132620" y="664715"/>
                  </a:cubicBezTo>
                  <a:lnTo>
                    <a:pt x="1138304" y="690860"/>
                  </a:lnTo>
                  <a:lnTo>
                    <a:pt x="1143804" y="694035"/>
                  </a:lnTo>
                  <a:lnTo>
                    <a:pt x="1139308" y="695472"/>
                  </a:lnTo>
                  <a:lnTo>
                    <a:pt x="1140311" y="700085"/>
                  </a:lnTo>
                  <a:lnTo>
                    <a:pt x="1134812" y="696911"/>
                  </a:lnTo>
                  <a:lnTo>
                    <a:pt x="1109327" y="705060"/>
                  </a:lnTo>
                  <a:cubicBezTo>
                    <a:pt x="887679" y="764450"/>
                    <a:pt x="643373" y="739285"/>
                    <a:pt x="428947" y="615486"/>
                  </a:cubicBezTo>
                  <a:cubicBezTo>
                    <a:pt x="214521" y="491687"/>
                    <a:pt x="70574" y="292695"/>
                    <a:pt x="11184" y="71046"/>
                  </a:cubicBezTo>
                  <a:lnTo>
                    <a:pt x="5499" y="44901"/>
                  </a:lnTo>
                  <a:lnTo>
                    <a:pt x="0" y="41727"/>
                  </a:lnTo>
                  <a:lnTo>
                    <a:pt x="4496" y="40289"/>
                  </a:lnTo>
                  <a:lnTo>
                    <a:pt x="3493" y="35676"/>
                  </a:lnTo>
                  <a:lnTo>
                    <a:pt x="8992" y="38851"/>
                  </a:lnTo>
                  <a:lnTo>
                    <a:pt x="34477" y="30702"/>
                  </a:lnTo>
                  <a:cubicBezTo>
                    <a:pt x="117595" y="8430"/>
                    <a:pt x="203899" y="-1950"/>
                    <a:pt x="290619" y="302"/>
                  </a:cubicBezTo>
                  <a:close/>
                </a:path>
              </a:pathLst>
            </a:custGeom>
            <a:no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479" name="Google Shape;479;g2db48676025_0_0"/>
            <p:cNvSpPr/>
            <p:nvPr/>
          </p:nvSpPr>
          <p:spPr>
            <a:xfrm flipH="1">
              <a:off x="-4937151" y="5934581"/>
              <a:ext cx="1143804" cy="735761"/>
            </a:xfrm>
            <a:custGeom>
              <a:rect b="b" l="l" r="r" t="t"/>
              <a:pathLst>
                <a:path extrusionOk="0" h="735761" w="1143804">
                  <a:moveTo>
                    <a:pt x="290619" y="302"/>
                  </a:moveTo>
                  <a:cubicBezTo>
                    <a:pt x="435153" y="4056"/>
                    <a:pt x="580841" y="42901"/>
                    <a:pt x="714857" y="120275"/>
                  </a:cubicBezTo>
                  <a:cubicBezTo>
                    <a:pt x="929283" y="244074"/>
                    <a:pt x="1073229" y="443066"/>
                    <a:pt x="1132620" y="664715"/>
                  </a:cubicBezTo>
                  <a:lnTo>
                    <a:pt x="1138304" y="690860"/>
                  </a:lnTo>
                  <a:lnTo>
                    <a:pt x="1143804" y="694035"/>
                  </a:lnTo>
                  <a:lnTo>
                    <a:pt x="1139308" y="695472"/>
                  </a:lnTo>
                  <a:lnTo>
                    <a:pt x="1140311" y="700085"/>
                  </a:lnTo>
                  <a:lnTo>
                    <a:pt x="1134812" y="696911"/>
                  </a:lnTo>
                  <a:lnTo>
                    <a:pt x="1109327" y="705060"/>
                  </a:lnTo>
                  <a:cubicBezTo>
                    <a:pt x="887679" y="764450"/>
                    <a:pt x="643373" y="739285"/>
                    <a:pt x="428947" y="615486"/>
                  </a:cubicBezTo>
                  <a:cubicBezTo>
                    <a:pt x="214521" y="491687"/>
                    <a:pt x="70574" y="292695"/>
                    <a:pt x="11184" y="71046"/>
                  </a:cubicBezTo>
                  <a:lnTo>
                    <a:pt x="5499" y="44901"/>
                  </a:lnTo>
                  <a:lnTo>
                    <a:pt x="0" y="41727"/>
                  </a:lnTo>
                  <a:lnTo>
                    <a:pt x="4496" y="40289"/>
                  </a:lnTo>
                  <a:lnTo>
                    <a:pt x="3493" y="35676"/>
                  </a:lnTo>
                  <a:lnTo>
                    <a:pt x="8992" y="38851"/>
                  </a:lnTo>
                  <a:lnTo>
                    <a:pt x="34477" y="30702"/>
                  </a:lnTo>
                  <a:cubicBezTo>
                    <a:pt x="117595" y="8430"/>
                    <a:pt x="203899" y="-1950"/>
                    <a:pt x="290619" y="302"/>
                  </a:cubicBezTo>
                  <a:close/>
                </a:path>
              </a:pathLst>
            </a:custGeom>
            <a:no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sp>
        <p:nvSpPr>
          <p:cNvPr id="480" name="Google Shape;480;g2db48676025_0_0"/>
          <p:cNvSpPr txBox="1"/>
          <p:nvPr>
            <p:ph type="title"/>
          </p:nvPr>
        </p:nvSpPr>
        <p:spPr>
          <a:xfrm>
            <a:off x="3882610" y="1011237"/>
            <a:ext cx="4426800" cy="860400"/>
          </a:xfrm>
          <a:prstGeom prst="rect">
            <a:avLst/>
          </a:prstGeom>
          <a:noFill/>
          <a:ln>
            <a:noFill/>
          </a:ln>
        </p:spPr>
        <p:txBody>
          <a:bodyPr anchorCtr="0" anchor="b" bIns="0" lIns="0" spcFirstLastPara="1" rIns="0" wrap="square" tIns="0">
            <a:normAutofit fontScale="90000"/>
          </a:bodyPr>
          <a:lstStyle/>
          <a:p>
            <a:pPr indent="0" lvl="0" marL="0" rtl="0" algn="ctr">
              <a:lnSpc>
                <a:spcPct val="100000"/>
              </a:lnSpc>
              <a:spcBef>
                <a:spcPts val="0"/>
              </a:spcBef>
              <a:spcAft>
                <a:spcPts val="0"/>
              </a:spcAft>
              <a:buClr>
                <a:schemeClr val="lt1"/>
              </a:buClr>
              <a:buSzPct val="70000"/>
              <a:buFont typeface="Rockwell"/>
              <a:buNone/>
            </a:pPr>
            <a:r>
              <a:rPr lang="en-US" sz="4000">
                <a:extLst>
                  <a:ext uri="http://customooxmlschemas.google.com/">
                    <go:slidesCustomData xmlns:go="http://customooxmlschemas.google.com/" textRoundtripDataId="6"/>
                  </a:ext>
                </a:extLst>
              </a:rPr>
              <a:t>Additional</a:t>
            </a:r>
            <a:r>
              <a:rPr lang="en-US" sz="4000"/>
              <a:t> Takeaways</a:t>
            </a:r>
            <a:endParaRPr sz="4000"/>
          </a:p>
        </p:txBody>
      </p:sp>
      <p:cxnSp>
        <p:nvCxnSpPr>
          <p:cNvPr id="481" name="Google Shape;481;g2db48676025_0_0"/>
          <p:cNvCxnSpPr/>
          <p:nvPr/>
        </p:nvCxnSpPr>
        <p:spPr>
          <a:xfrm>
            <a:off x="5826000" y="2310207"/>
            <a:ext cx="540000" cy="0"/>
          </a:xfrm>
          <a:prstGeom prst="straightConnector1">
            <a:avLst/>
          </a:prstGeom>
          <a:noFill/>
          <a:ln cap="flat" cmpd="sng" w="12700">
            <a:solidFill>
              <a:schemeClr val="lt1"/>
            </a:solidFill>
            <a:prstDash val="solid"/>
            <a:round/>
            <a:headEnd len="sm" w="sm" type="none"/>
            <a:tailEnd len="sm" w="sm" type="none"/>
          </a:ln>
        </p:spPr>
      </p:cxnSp>
      <p:sp>
        <p:nvSpPr>
          <p:cNvPr id="482" name="Google Shape;482;g2db48676025_0_0"/>
          <p:cNvSpPr txBox="1"/>
          <p:nvPr>
            <p:ph idx="1" type="body"/>
          </p:nvPr>
        </p:nvSpPr>
        <p:spPr>
          <a:xfrm>
            <a:off x="2855763" y="2759076"/>
            <a:ext cx="6868800" cy="3606600"/>
          </a:xfrm>
          <a:prstGeom prst="rect">
            <a:avLst/>
          </a:prstGeom>
          <a:noFill/>
          <a:ln>
            <a:noFill/>
          </a:ln>
        </p:spPr>
        <p:txBody>
          <a:bodyPr anchorCtr="0" anchor="t" bIns="0" lIns="0" spcFirstLastPara="1" rIns="0" wrap="square" tIns="0">
            <a:normAutofit fontScale="85000" lnSpcReduction="20000"/>
          </a:bodyPr>
          <a:lstStyle/>
          <a:p>
            <a:pPr indent="-329520" lvl="0" marL="360000" rtl="0" algn="l">
              <a:lnSpc>
                <a:spcPct val="125000"/>
              </a:lnSpc>
              <a:spcBef>
                <a:spcPts val="1000"/>
              </a:spcBef>
              <a:spcAft>
                <a:spcPts val="0"/>
              </a:spcAft>
              <a:buSzPct val="100000"/>
              <a:buChar char="·"/>
            </a:pPr>
            <a:r>
              <a:rPr lang="en-US" sz="3200"/>
              <a:t>High level takeaways - many new routes, two of many examples: </a:t>
            </a:r>
            <a:br>
              <a:rPr lang="en-US" sz="3200"/>
            </a:br>
            <a:r>
              <a:rPr lang="en-US" sz="3200"/>
              <a:t>-Trees were almost never protagonists/characters but appeared often. Why? What are their roles?</a:t>
            </a:r>
            <a:br>
              <a:rPr lang="en-US" sz="3200"/>
            </a:br>
            <a:r>
              <a:rPr lang="en-US" sz="3200"/>
              <a:t>-Some cultures lead w/evil protagonists → a trend we could track geographically?</a:t>
            </a:r>
            <a:endParaRPr sz="3200"/>
          </a:p>
          <a:p>
            <a:pPr indent="0" lvl="0" marL="457200" rtl="0" algn="l">
              <a:lnSpc>
                <a:spcPct val="125000"/>
              </a:lnSpc>
              <a:spcBef>
                <a:spcPts val="1000"/>
              </a:spcBef>
              <a:spcAft>
                <a:spcPts val="0"/>
              </a:spcAft>
              <a:buNone/>
            </a:pPr>
            <a:r>
              <a:t/>
            </a:r>
            <a:endParaRPr sz="3200"/>
          </a:p>
        </p:txBody>
      </p:sp>
      <p:grpSp>
        <p:nvGrpSpPr>
          <p:cNvPr id="483" name="Google Shape;483;g2db48676025_0_0"/>
          <p:cNvGrpSpPr/>
          <p:nvPr/>
        </p:nvGrpSpPr>
        <p:grpSpPr>
          <a:xfrm rot="2700000">
            <a:off x="10784689" y="5590812"/>
            <a:ext cx="962166" cy="724626"/>
            <a:chOff x="461734" y="958515"/>
            <a:chExt cx="962175" cy="724633"/>
          </a:xfrm>
        </p:grpSpPr>
        <p:sp>
          <p:nvSpPr>
            <p:cNvPr id="484" name="Google Shape;484;g2db48676025_0_0"/>
            <p:cNvSpPr/>
            <p:nvPr/>
          </p:nvSpPr>
          <p:spPr>
            <a:xfrm flipH="1" rot="8100000">
              <a:off x="558038" y="1121848"/>
              <a:ext cx="464996" cy="464996"/>
            </a:xfrm>
            <a:custGeom>
              <a:rect b="b" l="l" r="r" t="t"/>
              <a:pathLst>
                <a:path extrusionOk="0" h="464738" w="464738">
                  <a:moveTo>
                    <a:pt x="446142" y="464738"/>
                  </a:moveTo>
                  <a:cubicBezTo>
                    <a:pt x="331965" y="464738"/>
                    <a:pt x="217787" y="421181"/>
                    <a:pt x="130673" y="334066"/>
                  </a:cubicBezTo>
                  <a:cubicBezTo>
                    <a:pt x="43558" y="246952"/>
                    <a:pt x="1" y="132774"/>
                    <a:pt x="0" y="18596"/>
                  </a:cubicBezTo>
                  <a:lnTo>
                    <a:pt x="836" y="1089"/>
                  </a:lnTo>
                  <a:lnTo>
                    <a:pt x="606" y="859"/>
                  </a:lnTo>
                  <a:lnTo>
                    <a:pt x="848" y="848"/>
                  </a:lnTo>
                  <a:lnTo>
                    <a:pt x="859" y="606"/>
                  </a:lnTo>
                  <a:lnTo>
                    <a:pt x="1089" y="836"/>
                  </a:lnTo>
                  <a:lnTo>
                    <a:pt x="18596" y="0"/>
                  </a:lnTo>
                  <a:cubicBezTo>
                    <a:pt x="132774" y="0"/>
                    <a:pt x="246951" y="43557"/>
                    <a:pt x="334066" y="130672"/>
                  </a:cubicBezTo>
                  <a:cubicBezTo>
                    <a:pt x="421181" y="217787"/>
                    <a:pt x="464738" y="331964"/>
                    <a:pt x="464738" y="446142"/>
                  </a:cubicBezTo>
                  <a:lnTo>
                    <a:pt x="463902" y="463650"/>
                  </a:lnTo>
                  <a:lnTo>
                    <a:pt x="464132" y="463880"/>
                  </a:lnTo>
                  <a:lnTo>
                    <a:pt x="463891" y="463892"/>
                  </a:lnTo>
                  <a:lnTo>
                    <a:pt x="463879" y="464132"/>
                  </a:lnTo>
                  <a:lnTo>
                    <a:pt x="463650" y="463903"/>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485" name="Google Shape;485;g2db48676025_0_0"/>
            <p:cNvSpPr/>
            <p:nvPr/>
          </p:nvSpPr>
          <p:spPr>
            <a:xfrm flipH="1" rot="5400000">
              <a:off x="959170" y="958515"/>
              <a:ext cx="464739" cy="464739"/>
            </a:xfrm>
            <a:custGeom>
              <a:rect b="b" l="l" r="r" t="t"/>
              <a:pathLst>
                <a:path extrusionOk="0" h="464739" w="464739">
                  <a:moveTo>
                    <a:pt x="464132" y="463881"/>
                  </a:moveTo>
                  <a:lnTo>
                    <a:pt x="463891" y="463892"/>
                  </a:lnTo>
                  <a:lnTo>
                    <a:pt x="463880" y="464132"/>
                  </a:lnTo>
                  <a:lnTo>
                    <a:pt x="463651" y="463904"/>
                  </a:lnTo>
                  <a:lnTo>
                    <a:pt x="446142" y="464739"/>
                  </a:lnTo>
                  <a:cubicBezTo>
                    <a:pt x="331965" y="464739"/>
                    <a:pt x="217787" y="421182"/>
                    <a:pt x="130673" y="334067"/>
                  </a:cubicBezTo>
                  <a:cubicBezTo>
                    <a:pt x="43558" y="246953"/>
                    <a:pt x="1" y="132775"/>
                    <a:pt x="0" y="18597"/>
                  </a:cubicBezTo>
                  <a:lnTo>
                    <a:pt x="836" y="1089"/>
                  </a:lnTo>
                  <a:lnTo>
                    <a:pt x="607" y="859"/>
                  </a:lnTo>
                  <a:lnTo>
                    <a:pt x="848" y="848"/>
                  </a:lnTo>
                  <a:lnTo>
                    <a:pt x="859" y="607"/>
                  </a:lnTo>
                  <a:lnTo>
                    <a:pt x="1089" y="836"/>
                  </a:lnTo>
                  <a:lnTo>
                    <a:pt x="18597" y="0"/>
                  </a:lnTo>
                  <a:cubicBezTo>
                    <a:pt x="132775" y="0"/>
                    <a:pt x="246952" y="43557"/>
                    <a:pt x="334067" y="130672"/>
                  </a:cubicBezTo>
                  <a:cubicBezTo>
                    <a:pt x="421182" y="217787"/>
                    <a:pt x="464739" y="331964"/>
                    <a:pt x="464739" y="446142"/>
                  </a:cubicBezTo>
                  <a:lnTo>
                    <a:pt x="463903" y="463652"/>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grpSp>
        <p:nvGrpSpPr>
          <p:cNvPr id="486" name="Google Shape;486;g2db48676025_0_0"/>
          <p:cNvGrpSpPr/>
          <p:nvPr/>
        </p:nvGrpSpPr>
        <p:grpSpPr>
          <a:xfrm flipH="1" rot="-2700000">
            <a:off x="9939127" y="3282837"/>
            <a:ext cx="1785966" cy="2264242"/>
            <a:chOff x="2725201" y="4452918"/>
            <a:chExt cx="1785983" cy="2264264"/>
          </a:xfrm>
        </p:grpSpPr>
        <p:cxnSp>
          <p:nvCxnSpPr>
            <p:cNvPr id="487" name="Google Shape;487;g2db48676025_0_0"/>
            <p:cNvCxnSpPr/>
            <p:nvPr/>
          </p:nvCxnSpPr>
          <p:spPr>
            <a:xfrm rot="10800000">
              <a:off x="3618192" y="4452918"/>
              <a:ext cx="0" cy="2208600"/>
            </a:xfrm>
            <a:prstGeom prst="straightConnector1">
              <a:avLst/>
            </a:prstGeom>
            <a:noFill/>
            <a:ln cap="flat" cmpd="sng" w="12700">
              <a:solidFill>
                <a:schemeClr val="lt1"/>
              </a:solidFill>
              <a:prstDash val="solid"/>
              <a:round/>
              <a:headEnd len="sm" w="sm" type="none"/>
              <a:tailEnd len="sm" w="sm" type="none"/>
            </a:ln>
          </p:spPr>
        </p:cxnSp>
        <p:cxnSp>
          <p:nvCxnSpPr>
            <p:cNvPr id="488" name="Google Shape;488;g2db48676025_0_0"/>
            <p:cNvCxnSpPr/>
            <p:nvPr/>
          </p:nvCxnSpPr>
          <p:spPr>
            <a:xfrm rot="10800000">
              <a:off x="2738372" y="5243393"/>
              <a:ext cx="1761000" cy="0"/>
            </a:xfrm>
            <a:prstGeom prst="straightConnector1">
              <a:avLst/>
            </a:prstGeom>
            <a:noFill/>
            <a:ln cap="flat" cmpd="sng" w="12700">
              <a:solidFill>
                <a:schemeClr val="lt1"/>
              </a:solidFill>
              <a:prstDash val="solid"/>
              <a:round/>
              <a:headEnd len="sm" w="sm" type="none"/>
              <a:tailEnd len="sm" w="sm" type="none"/>
            </a:ln>
          </p:spPr>
        </p:cxnSp>
        <p:sp>
          <p:nvSpPr>
            <p:cNvPr id="489" name="Google Shape;489;g2db48676025_0_0"/>
            <p:cNvSpPr/>
            <p:nvPr/>
          </p:nvSpPr>
          <p:spPr>
            <a:xfrm flipH="1">
              <a:off x="2725201" y="4861779"/>
              <a:ext cx="1785983" cy="1799739"/>
            </a:xfrm>
            <a:custGeom>
              <a:rect b="b" l="l" r="r" t="t"/>
              <a:pathLst>
                <a:path extrusionOk="0" h="1799739" w="1785983">
                  <a:moveTo>
                    <a:pt x="440819" y="59"/>
                  </a:moveTo>
                  <a:cubicBezTo>
                    <a:pt x="584367" y="2557"/>
                    <a:pt x="735105" y="83293"/>
                    <a:pt x="845918" y="261596"/>
                  </a:cubicBezTo>
                  <a:lnTo>
                    <a:pt x="892992" y="360758"/>
                  </a:lnTo>
                  <a:lnTo>
                    <a:pt x="892992" y="365372"/>
                  </a:lnTo>
                  <a:lnTo>
                    <a:pt x="940065" y="266212"/>
                  </a:lnTo>
                  <a:cubicBezTo>
                    <a:pt x="1066709" y="62437"/>
                    <a:pt x="1245499" y="-13903"/>
                    <a:pt x="1406106" y="8338"/>
                  </a:cubicBezTo>
                  <a:cubicBezTo>
                    <a:pt x="1827702" y="66720"/>
                    <a:pt x="2124001" y="804388"/>
                    <a:pt x="1022901" y="1699451"/>
                  </a:cubicBezTo>
                  <a:lnTo>
                    <a:pt x="892991" y="1799739"/>
                  </a:lnTo>
                  <a:lnTo>
                    <a:pt x="763082" y="1694835"/>
                  </a:lnTo>
                  <a:cubicBezTo>
                    <a:pt x="-338018" y="799772"/>
                    <a:pt x="-41719" y="62104"/>
                    <a:pt x="379877" y="3722"/>
                  </a:cubicBezTo>
                  <a:cubicBezTo>
                    <a:pt x="399953" y="942"/>
                    <a:pt x="420313" y="-298"/>
                    <a:pt x="440819" y="59"/>
                  </a:cubicBezTo>
                  <a:close/>
                </a:path>
              </a:pathLst>
            </a:custGeom>
            <a:no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Bell MT"/>
                <a:ea typeface="Bell MT"/>
                <a:cs typeface="Bell MT"/>
                <a:sym typeface="Bell MT"/>
              </a:endParaRPr>
            </a:p>
          </p:txBody>
        </p:sp>
        <p:sp>
          <p:nvSpPr>
            <p:cNvPr id="490" name="Google Shape;490;g2db48676025_0_0"/>
            <p:cNvSpPr/>
            <p:nvPr/>
          </p:nvSpPr>
          <p:spPr>
            <a:xfrm rot="2700000">
              <a:off x="3123151" y="5448445"/>
              <a:ext cx="990077" cy="990077"/>
            </a:xfrm>
            <a:custGeom>
              <a:rect b="b" l="l" r="r" t="t"/>
              <a:pathLst>
                <a:path extrusionOk="0" h="1302493" w="1302493">
                  <a:moveTo>
                    <a:pt x="0" y="1302493"/>
                  </a:moveTo>
                  <a:lnTo>
                    <a:pt x="0" y="0"/>
                  </a:lnTo>
                  <a:lnTo>
                    <a:pt x="1302493" y="0"/>
                  </a:lnTo>
                </a:path>
              </a:pathLst>
            </a:custGeom>
            <a:no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491" name="Google Shape;491;g2db48676025_0_0"/>
            <p:cNvSpPr/>
            <p:nvPr/>
          </p:nvSpPr>
          <p:spPr>
            <a:xfrm rot="2700000">
              <a:off x="3314260" y="5983429"/>
              <a:ext cx="607861" cy="607861"/>
            </a:xfrm>
            <a:custGeom>
              <a:rect b="b" l="l" r="r" t="t"/>
              <a:pathLst>
                <a:path extrusionOk="0" h="1302493" w="1302493">
                  <a:moveTo>
                    <a:pt x="0" y="1302493"/>
                  </a:moveTo>
                  <a:lnTo>
                    <a:pt x="0" y="0"/>
                  </a:lnTo>
                  <a:lnTo>
                    <a:pt x="1302493" y="0"/>
                  </a:lnTo>
                </a:path>
              </a:pathLst>
            </a:custGeom>
            <a:no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grpSp>
        <p:nvGrpSpPr>
          <p:cNvPr id="492" name="Google Shape;492;g2db48676025_0_0"/>
          <p:cNvGrpSpPr/>
          <p:nvPr/>
        </p:nvGrpSpPr>
        <p:grpSpPr>
          <a:xfrm flipH="1">
            <a:off x="10854193" y="5280732"/>
            <a:ext cx="960438" cy="1032894"/>
            <a:chOff x="2111538" y="2384401"/>
            <a:chExt cx="960438" cy="1032894"/>
          </a:xfrm>
        </p:grpSpPr>
        <p:sp>
          <p:nvSpPr>
            <p:cNvPr id="493" name="Google Shape;493;g2db48676025_0_0"/>
            <p:cNvSpPr/>
            <p:nvPr/>
          </p:nvSpPr>
          <p:spPr>
            <a:xfrm rot="-8100000">
              <a:off x="2207842" y="2855993"/>
              <a:ext cx="464997" cy="464997"/>
            </a:xfrm>
            <a:custGeom>
              <a:rect b="b" l="l" r="r" t="t"/>
              <a:pathLst>
                <a:path extrusionOk="0" h="464739" w="464739">
                  <a:moveTo>
                    <a:pt x="464132" y="463881"/>
                  </a:moveTo>
                  <a:lnTo>
                    <a:pt x="463891" y="463892"/>
                  </a:lnTo>
                  <a:lnTo>
                    <a:pt x="463880" y="464132"/>
                  </a:lnTo>
                  <a:lnTo>
                    <a:pt x="463651" y="463904"/>
                  </a:lnTo>
                  <a:lnTo>
                    <a:pt x="446142" y="464739"/>
                  </a:lnTo>
                  <a:cubicBezTo>
                    <a:pt x="331965" y="464739"/>
                    <a:pt x="217787" y="421182"/>
                    <a:pt x="130673" y="334067"/>
                  </a:cubicBezTo>
                  <a:cubicBezTo>
                    <a:pt x="43558" y="246953"/>
                    <a:pt x="1" y="132775"/>
                    <a:pt x="0" y="18597"/>
                  </a:cubicBezTo>
                  <a:lnTo>
                    <a:pt x="836" y="1089"/>
                  </a:lnTo>
                  <a:lnTo>
                    <a:pt x="607" y="859"/>
                  </a:lnTo>
                  <a:lnTo>
                    <a:pt x="848" y="848"/>
                  </a:lnTo>
                  <a:lnTo>
                    <a:pt x="859" y="607"/>
                  </a:lnTo>
                  <a:lnTo>
                    <a:pt x="1089" y="836"/>
                  </a:lnTo>
                  <a:lnTo>
                    <a:pt x="18597" y="0"/>
                  </a:lnTo>
                  <a:cubicBezTo>
                    <a:pt x="132775" y="0"/>
                    <a:pt x="246952" y="43557"/>
                    <a:pt x="334067" y="130672"/>
                  </a:cubicBezTo>
                  <a:cubicBezTo>
                    <a:pt x="421182" y="217787"/>
                    <a:pt x="464739" y="331964"/>
                    <a:pt x="464739" y="446142"/>
                  </a:cubicBezTo>
                  <a:lnTo>
                    <a:pt x="463903" y="463652"/>
                  </a:lnTo>
                  <a:close/>
                </a:path>
              </a:pathLst>
            </a:custGeom>
            <a:no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494" name="Google Shape;494;g2db48676025_0_0"/>
            <p:cNvSpPr/>
            <p:nvPr/>
          </p:nvSpPr>
          <p:spPr>
            <a:xfrm rot="10800000">
              <a:off x="2607238" y="2688467"/>
              <a:ext cx="464738" cy="464738"/>
            </a:xfrm>
            <a:custGeom>
              <a:rect b="b" l="l" r="r" t="t"/>
              <a:pathLst>
                <a:path extrusionOk="0" h="464738" w="464738">
                  <a:moveTo>
                    <a:pt x="446142" y="464738"/>
                  </a:moveTo>
                  <a:cubicBezTo>
                    <a:pt x="331965" y="464738"/>
                    <a:pt x="217787" y="421181"/>
                    <a:pt x="130673" y="334066"/>
                  </a:cubicBezTo>
                  <a:cubicBezTo>
                    <a:pt x="43558" y="246952"/>
                    <a:pt x="1" y="132774"/>
                    <a:pt x="0" y="18596"/>
                  </a:cubicBezTo>
                  <a:lnTo>
                    <a:pt x="836" y="1089"/>
                  </a:lnTo>
                  <a:lnTo>
                    <a:pt x="606" y="859"/>
                  </a:lnTo>
                  <a:lnTo>
                    <a:pt x="848" y="848"/>
                  </a:lnTo>
                  <a:lnTo>
                    <a:pt x="859" y="606"/>
                  </a:lnTo>
                  <a:lnTo>
                    <a:pt x="1089" y="836"/>
                  </a:lnTo>
                  <a:lnTo>
                    <a:pt x="18596" y="0"/>
                  </a:lnTo>
                  <a:cubicBezTo>
                    <a:pt x="132774" y="0"/>
                    <a:pt x="246951" y="43557"/>
                    <a:pt x="334066" y="130672"/>
                  </a:cubicBezTo>
                  <a:cubicBezTo>
                    <a:pt x="421181" y="217787"/>
                    <a:pt x="464738" y="331964"/>
                    <a:pt x="464738" y="446142"/>
                  </a:cubicBezTo>
                  <a:lnTo>
                    <a:pt x="463902" y="463650"/>
                  </a:lnTo>
                  <a:lnTo>
                    <a:pt x="464132" y="463880"/>
                  </a:lnTo>
                  <a:lnTo>
                    <a:pt x="463891" y="463892"/>
                  </a:lnTo>
                  <a:lnTo>
                    <a:pt x="463879" y="464132"/>
                  </a:lnTo>
                  <a:lnTo>
                    <a:pt x="463650" y="463903"/>
                  </a:lnTo>
                  <a:close/>
                </a:path>
              </a:pathLst>
            </a:custGeom>
            <a:no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nvGrpSpPr>
            <p:cNvPr id="495" name="Google Shape;495;g2db48676025_0_0"/>
            <p:cNvGrpSpPr/>
            <p:nvPr/>
          </p:nvGrpSpPr>
          <p:grpSpPr>
            <a:xfrm>
              <a:off x="2440769" y="2384401"/>
              <a:ext cx="313009" cy="1032464"/>
              <a:chOff x="2440769" y="2384401"/>
              <a:chExt cx="313009" cy="1032464"/>
            </a:xfrm>
          </p:grpSpPr>
          <p:cxnSp>
            <p:nvCxnSpPr>
              <p:cNvPr id="496" name="Google Shape;496;g2db48676025_0_0"/>
              <p:cNvCxnSpPr/>
              <p:nvPr/>
            </p:nvCxnSpPr>
            <p:spPr>
              <a:xfrm rot="10800000">
                <a:off x="2440769" y="2516865"/>
                <a:ext cx="0" cy="900000"/>
              </a:xfrm>
              <a:prstGeom prst="straightConnector1">
                <a:avLst/>
              </a:prstGeom>
              <a:noFill/>
              <a:ln cap="flat" cmpd="sng" w="12700">
                <a:solidFill>
                  <a:schemeClr val="lt1"/>
                </a:solidFill>
                <a:prstDash val="solid"/>
                <a:round/>
                <a:headEnd len="sm" w="sm" type="none"/>
                <a:tailEnd len="sm" w="sm" type="none"/>
              </a:ln>
            </p:spPr>
          </p:cxnSp>
          <p:cxnSp>
            <p:nvCxnSpPr>
              <p:cNvPr id="497" name="Google Shape;497;g2db48676025_0_0"/>
              <p:cNvCxnSpPr/>
              <p:nvPr/>
            </p:nvCxnSpPr>
            <p:spPr>
              <a:xfrm rot="10800000">
                <a:off x="2753778" y="2384401"/>
                <a:ext cx="0" cy="900000"/>
              </a:xfrm>
              <a:prstGeom prst="straightConnector1">
                <a:avLst/>
              </a:prstGeom>
              <a:noFill/>
              <a:ln cap="flat" cmpd="sng" w="12700">
                <a:solidFill>
                  <a:schemeClr val="lt1"/>
                </a:solidFill>
                <a:prstDash val="solid"/>
                <a:round/>
                <a:headEnd len="sm" w="sm" type="none"/>
                <a:tailEnd len="sm" w="sm" type="none"/>
              </a:ln>
            </p:spPr>
          </p:cxnSp>
        </p:grpSp>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1" name="Shape 501"/>
        <p:cNvGrpSpPr/>
        <p:nvPr/>
      </p:nvGrpSpPr>
      <p:grpSpPr>
        <a:xfrm>
          <a:off x="0" y="0"/>
          <a:ext cx="0" cy="0"/>
          <a:chOff x="0" y="0"/>
          <a:chExt cx="0" cy="0"/>
        </a:xfrm>
      </p:grpSpPr>
      <p:sp>
        <p:nvSpPr>
          <p:cNvPr id="502" name="Google Shape;502;g2db48676025_0_64"/>
          <p:cNvSpPr/>
          <p:nvPr/>
        </p:nvSpPr>
        <p:spPr>
          <a:xfrm>
            <a:off x="0" y="0"/>
            <a:ext cx="12192000" cy="6858000"/>
          </a:xfrm>
          <a:prstGeom prst="rect">
            <a:avLst/>
          </a:prstGeom>
          <a:solidFill>
            <a:srgbClr val="181D1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503" name="Google Shape;503;g2db48676025_0_64"/>
          <p:cNvSpPr/>
          <p:nvPr/>
        </p:nvSpPr>
        <p:spPr>
          <a:xfrm rot="-8100000">
            <a:off x="1057983" y="182507"/>
            <a:ext cx="2288880" cy="3234724"/>
          </a:xfrm>
          <a:custGeom>
            <a:rect b="b" l="l" r="r" t="t"/>
            <a:pathLst>
              <a:path extrusionOk="0" h="3232926" w="2287608">
                <a:moveTo>
                  <a:pt x="1143804" y="1916209"/>
                </a:moveTo>
                <a:lnTo>
                  <a:pt x="1140311" y="1919384"/>
                </a:lnTo>
                <a:lnTo>
                  <a:pt x="1136818" y="1916209"/>
                </a:lnTo>
                <a:lnTo>
                  <a:pt x="1136818" y="1922559"/>
                </a:lnTo>
                <a:lnTo>
                  <a:pt x="1117018" y="1940554"/>
                </a:lnTo>
                <a:cubicBezTo>
                  <a:pt x="954760" y="2102813"/>
                  <a:pt x="854401" y="2326970"/>
                  <a:pt x="854401" y="2574568"/>
                </a:cubicBezTo>
                <a:cubicBezTo>
                  <a:pt x="854401" y="2822165"/>
                  <a:pt x="954760" y="3046323"/>
                  <a:pt x="1117018" y="3208581"/>
                </a:cubicBezTo>
                <a:lnTo>
                  <a:pt x="1136818" y="3226577"/>
                </a:lnTo>
                <a:lnTo>
                  <a:pt x="1136818" y="3232926"/>
                </a:lnTo>
                <a:lnTo>
                  <a:pt x="1140311" y="3229751"/>
                </a:lnTo>
                <a:lnTo>
                  <a:pt x="1143804" y="3232926"/>
                </a:lnTo>
                <a:lnTo>
                  <a:pt x="1143804" y="3226577"/>
                </a:lnTo>
                <a:lnTo>
                  <a:pt x="1163604" y="3208581"/>
                </a:lnTo>
                <a:cubicBezTo>
                  <a:pt x="1325862" y="3046323"/>
                  <a:pt x="1426221" y="2822165"/>
                  <a:pt x="1426221" y="2574567"/>
                </a:cubicBezTo>
                <a:cubicBezTo>
                  <a:pt x="1426221" y="2326970"/>
                  <a:pt x="1325862" y="2102812"/>
                  <a:pt x="1163604" y="1940554"/>
                </a:cubicBezTo>
                <a:lnTo>
                  <a:pt x="1143804" y="1922558"/>
                </a:lnTo>
                <a:close/>
                <a:moveTo>
                  <a:pt x="1140312" y="1494239"/>
                </a:moveTo>
                <a:lnTo>
                  <a:pt x="1134813" y="1497413"/>
                </a:lnTo>
                <a:lnTo>
                  <a:pt x="1109328" y="1489264"/>
                </a:lnTo>
                <a:cubicBezTo>
                  <a:pt x="887680" y="1429874"/>
                  <a:pt x="643374" y="1455039"/>
                  <a:pt x="428947" y="1578838"/>
                </a:cubicBezTo>
                <a:cubicBezTo>
                  <a:pt x="214522" y="1702637"/>
                  <a:pt x="70575" y="1901629"/>
                  <a:pt x="11185" y="2123278"/>
                </a:cubicBezTo>
                <a:lnTo>
                  <a:pt x="5499" y="2149423"/>
                </a:lnTo>
                <a:lnTo>
                  <a:pt x="0" y="2152597"/>
                </a:lnTo>
                <a:lnTo>
                  <a:pt x="4497" y="2154035"/>
                </a:lnTo>
                <a:lnTo>
                  <a:pt x="3493" y="2158648"/>
                </a:lnTo>
                <a:lnTo>
                  <a:pt x="8992" y="2155473"/>
                </a:lnTo>
                <a:lnTo>
                  <a:pt x="34477" y="2163622"/>
                </a:lnTo>
                <a:cubicBezTo>
                  <a:pt x="117596" y="2185894"/>
                  <a:pt x="203900" y="2196274"/>
                  <a:pt x="290620" y="2194022"/>
                </a:cubicBezTo>
                <a:cubicBezTo>
                  <a:pt x="435153" y="2190268"/>
                  <a:pt x="580841" y="2151423"/>
                  <a:pt x="714858" y="2074049"/>
                </a:cubicBezTo>
                <a:cubicBezTo>
                  <a:pt x="929283" y="1950250"/>
                  <a:pt x="1073230" y="1751258"/>
                  <a:pt x="1132621" y="1529609"/>
                </a:cubicBezTo>
                <a:lnTo>
                  <a:pt x="1138305" y="1503464"/>
                </a:lnTo>
                <a:lnTo>
                  <a:pt x="1143804" y="1500289"/>
                </a:lnTo>
                <a:lnTo>
                  <a:pt x="1139308" y="1498852"/>
                </a:lnTo>
                <a:close/>
                <a:moveTo>
                  <a:pt x="2069415" y="1747063"/>
                </a:moveTo>
                <a:cubicBezTo>
                  <a:pt x="2009570" y="1682261"/>
                  <a:pt x="1939071" y="1625262"/>
                  <a:pt x="1858661" y="1578837"/>
                </a:cubicBezTo>
                <a:cubicBezTo>
                  <a:pt x="1644235" y="1455038"/>
                  <a:pt x="1399929" y="1429873"/>
                  <a:pt x="1178281" y="1489263"/>
                </a:cubicBezTo>
                <a:lnTo>
                  <a:pt x="1152796" y="1497412"/>
                </a:lnTo>
                <a:lnTo>
                  <a:pt x="1147297" y="1494238"/>
                </a:lnTo>
                <a:lnTo>
                  <a:pt x="1148300" y="1498851"/>
                </a:lnTo>
                <a:lnTo>
                  <a:pt x="1143804" y="1500288"/>
                </a:lnTo>
                <a:lnTo>
                  <a:pt x="1149304" y="1503463"/>
                </a:lnTo>
                <a:lnTo>
                  <a:pt x="1154988" y="1529608"/>
                </a:lnTo>
                <a:cubicBezTo>
                  <a:pt x="1214379" y="1751257"/>
                  <a:pt x="1358325" y="1950249"/>
                  <a:pt x="1572751" y="2074048"/>
                </a:cubicBezTo>
                <a:cubicBezTo>
                  <a:pt x="1706767" y="2151422"/>
                  <a:pt x="1852455" y="2190267"/>
                  <a:pt x="1996989" y="2194021"/>
                </a:cubicBezTo>
                <a:cubicBezTo>
                  <a:pt x="2083709" y="2196273"/>
                  <a:pt x="2170013" y="2185893"/>
                  <a:pt x="2253131" y="2163621"/>
                </a:cubicBezTo>
                <a:lnTo>
                  <a:pt x="2278616" y="2155472"/>
                </a:lnTo>
                <a:lnTo>
                  <a:pt x="2284115" y="2158647"/>
                </a:lnTo>
                <a:lnTo>
                  <a:pt x="2283112" y="2154034"/>
                </a:lnTo>
                <a:lnTo>
                  <a:pt x="2287608" y="2152596"/>
                </a:lnTo>
                <a:lnTo>
                  <a:pt x="2282109" y="2149422"/>
                </a:lnTo>
                <a:lnTo>
                  <a:pt x="2276424" y="2123277"/>
                </a:lnTo>
                <a:cubicBezTo>
                  <a:pt x="2239306" y="1984747"/>
                  <a:pt x="2169157" y="1855067"/>
                  <a:pt x="2069415" y="1747063"/>
                </a:cubicBezTo>
                <a:close/>
                <a:moveTo>
                  <a:pt x="1140311" y="779689"/>
                </a:moveTo>
                <a:lnTo>
                  <a:pt x="1134812" y="782863"/>
                </a:lnTo>
                <a:lnTo>
                  <a:pt x="1109328" y="774714"/>
                </a:lnTo>
                <a:cubicBezTo>
                  <a:pt x="887679" y="715324"/>
                  <a:pt x="643374" y="740489"/>
                  <a:pt x="428947" y="864288"/>
                </a:cubicBezTo>
                <a:cubicBezTo>
                  <a:pt x="214522" y="988087"/>
                  <a:pt x="70575" y="1187079"/>
                  <a:pt x="11185" y="1408728"/>
                </a:cubicBezTo>
                <a:lnTo>
                  <a:pt x="5499" y="1434873"/>
                </a:lnTo>
                <a:lnTo>
                  <a:pt x="0" y="1438047"/>
                </a:lnTo>
                <a:lnTo>
                  <a:pt x="4497" y="1439485"/>
                </a:lnTo>
                <a:lnTo>
                  <a:pt x="3493" y="1444098"/>
                </a:lnTo>
                <a:lnTo>
                  <a:pt x="8992" y="1440923"/>
                </a:lnTo>
                <a:lnTo>
                  <a:pt x="34477" y="1449072"/>
                </a:lnTo>
                <a:cubicBezTo>
                  <a:pt x="117595" y="1471344"/>
                  <a:pt x="203900" y="1481724"/>
                  <a:pt x="290620" y="1479472"/>
                </a:cubicBezTo>
                <a:cubicBezTo>
                  <a:pt x="435154" y="1475718"/>
                  <a:pt x="580841" y="1436873"/>
                  <a:pt x="714858" y="1359499"/>
                </a:cubicBezTo>
                <a:cubicBezTo>
                  <a:pt x="929284" y="1235700"/>
                  <a:pt x="1073229" y="1036708"/>
                  <a:pt x="1132621" y="815059"/>
                </a:cubicBezTo>
                <a:lnTo>
                  <a:pt x="1138305" y="788914"/>
                </a:lnTo>
                <a:lnTo>
                  <a:pt x="1143805" y="785739"/>
                </a:lnTo>
                <a:lnTo>
                  <a:pt x="1139308" y="784302"/>
                </a:lnTo>
                <a:close/>
                <a:moveTo>
                  <a:pt x="2069415" y="1032514"/>
                </a:moveTo>
                <a:cubicBezTo>
                  <a:pt x="2009570" y="967712"/>
                  <a:pt x="1939071" y="910714"/>
                  <a:pt x="1858661" y="864289"/>
                </a:cubicBezTo>
                <a:cubicBezTo>
                  <a:pt x="1644235" y="740490"/>
                  <a:pt x="1399929" y="715325"/>
                  <a:pt x="1178281" y="774715"/>
                </a:cubicBezTo>
                <a:lnTo>
                  <a:pt x="1152796" y="782864"/>
                </a:lnTo>
                <a:lnTo>
                  <a:pt x="1147297" y="779690"/>
                </a:lnTo>
                <a:lnTo>
                  <a:pt x="1148300" y="784303"/>
                </a:lnTo>
                <a:lnTo>
                  <a:pt x="1143804" y="785740"/>
                </a:lnTo>
                <a:lnTo>
                  <a:pt x="1149304" y="788915"/>
                </a:lnTo>
                <a:lnTo>
                  <a:pt x="1154988" y="815060"/>
                </a:lnTo>
                <a:cubicBezTo>
                  <a:pt x="1214379" y="1036709"/>
                  <a:pt x="1358325" y="1235701"/>
                  <a:pt x="1572751" y="1359500"/>
                </a:cubicBezTo>
                <a:cubicBezTo>
                  <a:pt x="1706767" y="1436874"/>
                  <a:pt x="1852455" y="1475719"/>
                  <a:pt x="1996989" y="1479473"/>
                </a:cubicBezTo>
                <a:cubicBezTo>
                  <a:pt x="2083709" y="1481725"/>
                  <a:pt x="2170013" y="1471345"/>
                  <a:pt x="2253131" y="1449073"/>
                </a:cubicBezTo>
                <a:lnTo>
                  <a:pt x="2278616" y="1440924"/>
                </a:lnTo>
                <a:lnTo>
                  <a:pt x="2284115" y="1444099"/>
                </a:lnTo>
                <a:lnTo>
                  <a:pt x="2283112" y="1439486"/>
                </a:lnTo>
                <a:lnTo>
                  <a:pt x="2287608" y="1438048"/>
                </a:lnTo>
                <a:lnTo>
                  <a:pt x="2282109" y="1434874"/>
                </a:lnTo>
                <a:lnTo>
                  <a:pt x="2276424" y="1408729"/>
                </a:lnTo>
                <a:cubicBezTo>
                  <a:pt x="2239306" y="1270198"/>
                  <a:pt x="2169157" y="1140518"/>
                  <a:pt x="2069415" y="1032514"/>
                </a:cubicBezTo>
                <a:close/>
                <a:moveTo>
                  <a:pt x="1140311" y="35676"/>
                </a:moveTo>
                <a:lnTo>
                  <a:pt x="1134812" y="38850"/>
                </a:lnTo>
                <a:lnTo>
                  <a:pt x="1109328" y="30701"/>
                </a:lnTo>
                <a:cubicBezTo>
                  <a:pt x="887679" y="-28689"/>
                  <a:pt x="643374" y="-3524"/>
                  <a:pt x="428948" y="120275"/>
                </a:cubicBezTo>
                <a:cubicBezTo>
                  <a:pt x="214521" y="244074"/>
                  <a:pt x="70575" y="443066"/>
                  <a:pt x="11185" y="664715"/>
                </a:cubicBezTo>
                <a:lnTo>
                  <a:pt x="5499" y="690860"/>
                </a:lnTo>
                <a:lnTo>
                  <a:pt x="0" y="694034"/>
                </a:lnTo>
                <a:lnTo>
                  <a:pt x="4497" y="695472"/>
                </a:lnTo>
                <a:lnTo>
                  <a:pt x="3493" y="700085"/>
                </a:lnTo>
                <a:lnTo>
                  <a:pt x="8992" y="696910"/>
                </a:lnTo>
                <a:lnTo>
                  <a:pt x="34477" y="705059"/>
                </a:lnTo>
                <a:cubicBezTo>
                  <a:pt x="117595" y="727331"/>
                  <a:pt x="203900" y="737711"/>
                  <a:pt x="290620" y="735459"/>
                </a:cubicBezTo>
                <a:cubicBezTo>
                  <a:pt x="435154" y="731705"/>
                  <a:pt x="580841" y="692860"/>
                  <a:pt x="714857" y="615486"/>
                </a:cubicBezTo>
                <a:cubicBezTo>
                  <a:pt x="929284" y="491687"/>
                  <a:pt x="1073229" y="292695"/>
                  <a:pt x="1132621" y="71046"/>
                </a:cubicBezTo>
                <a:lnTo>
                  <a:pt x="1138305" y="44901"/>
                </a:lnTo>
                <a:lnTo>
                  <a:pt x="1143805" y="41726"/>
                </a:lnTo>
                <a:lnTo>
                  <a:pt x="1139308" y="40289"/>
                </a:lnTo>
                <a:close/>
                <a:moveTo>
                  <a:pt x="2069415" y="288501"/>
                </a:moveTo>
                <a:cubicBezTo>
                  <a:pt x="2009570" y="223699"/>
                  <a:pt x="1939071" y="166700"/>
                  <a:pt x="1858661" y="120276"/>
                </a:cubicBezTo>
                <a:cubicBezTo>
                  <a:pt x="1644235" y="-3523"/>
                  <a:pt x="1399929" y="-28688"/>
                  <a:pt x="1178281" y="30702"/>
                </a:cubicBezTo>
                <a:lnTo>
                  <a:pt x="1152796" y="38850"/>
                </a:lnTo>
                <a:lnTo>
                  <a:pt x="1147297" y="35676"/>
                </a:lnTo>
                <a:lnTo>
                  <a:pt x="1148300" y="40290"/>
                </a:lnTo>
                <a:lnTo>
                  <a:pt x="1143804" y="41727"/>
                </a:lnTo>
                <a:lnTo>
                  <a:pt x="1149304" y="44901"/>
                </a:lnTo>
                <a:lnTo>
                  <a:pt x="1154988" y="71046"/>
                </a:lnTo>
                <a:cubicBezTo>
                  <a:pt x="1214379" y="292695"/>
                  <a:pt x="1358325" y="491688"/>
                  <a:pt x="1572751" y="615486"/>
                </a:cubicBezTo>
                <a:cubicBezTo>
                  <a:pt x="1706767" y="692860"/>
                  <a:pt x="1852455" y="731705"/>
                  <a:pt x="1996989" y="735460"/>
                </a:cubicBezTo>
                <a:cubicBezTo>
                  <a:pt x="2083709" y="737712"/>
                  <a:pt x="2170013" y="727332"/>
                  <a:pt x="2253131" y="705060"/>
                </a:cubicBezTo>
                <a:lnTo>
                  <a:pt x="2278616" y="696911"/>
                </a:lnTo>
                <a:lnTo>
                  <a:pt x="2284115" y="700086"/>
                </a:lnTo>
                <a:lnTo>
                  <a:pt x="2283112" y="695473"/>
                </a:lnTo>
                <a:lnTo>
                  <a:pt x="2287608" y="694035"/>
                </a:lnTo>
                <a:lnTo>
                  <a:pt x="2282109" y="690860"/>
                </a:lnTo>
                <a:lnTo>
                  <a:pt x="2276424" y="664716"/>
                </a:lnTo>
                <a:cubicBezTo>
                  <a:pt x="2239306" y="526185"/>
                  <a:pt x="2169157" y="396505"/>
                  <a:pt x="2069415" y="288501"/>
                </a:cubicBezTo>
                <a:close/>
              </a:path>
            </a:pathLst>
          </a:custGeom>
          <a:solidFill>
            <a:schemeClr val="lt1">
              <a:alpha val="2000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504" name="Google Shape;504;g2db48676025_0_64"/>
          <p:cNvSpPr/>
          <p:nvPr/>
        </p:nvSpPr>
        <p:spPr>
          <a:xfrm flipH="1" rot="2700000">
            <a:off x="386991" y="3689596"/>
            <a:ext cx="1786976" cy="1800740"/>
          </a:xfrm>
          <a:custGeom>
            <a:rect b="b" l="l" r="r" t="t"/>
            <a:pathLst>
              <a:path extrusionOk="0" h="1799739" w="1785983">
                <a:moveTo>
                  <a:pt x="440819" y="59"/>
                </a:moveTo>
                <a:cubicBezTo>
                  <a:pt x="584367" y="2557"/>
                  <a:pt x="735105" y="83293"/>
                  <a:pt x="845918" y="261596"/>
                </a:cubicBezTo>
                <a:lnTo>
                  <a:pt x="892992" y="360758"/>
                </a:lnTo>
                <a:lnTo>
                  <a:pt x="892992" y="365372"/>
                </a:lnTo>
                <a:lnTo>
                  <a:pt x="940065" y="266212"/>
                </a:lnTo>
                <a:cubicBezTo>
                  <a:pt x="1066709" y="62437"/>
                  <a:pt x="1245499" y="-13903"/>
                  <a:pt x="1406106" y="8338"/>
                </a:cubicBezTo>
                <a:cubicBezTo>
                  <a:pt x="1827702" y="66720"/>
                  <a:pt x="2124001" y="804388"/>
                  <a:pt x="1022901" y="1699451"/>
                </a:cubicBezTo>
                <a:lnTo>
                  <a:pt x="892991" y="1799739"/>
                </a:lnTo>
                <a:lnTo>
                  <a:pt x="892991" y="1795123"/>
                </a:lnTo>
                <a:lnTo>
                  <a:pt x="763082" y="1694835"/>
                </a:lnTo>
                <a:cubicBezTo>
                  <a:pt x="-338018" y="799772"/>
                  <a:pt x="-41719" y="62104"/>
                  <a:pt x="379877" y="3722"/>
                </a:cubicBezTo>
                <a:cubicBezTo>
                  <a:pt x="399953" y="942"/>
                  <a:pt x="420313" y="-298"/>
                  <a:pt x="440819" y="59"/>
                </a:cubicBezTo>
                <a:close/>
              </a:path>
            </a:pathLst>
          </a:custGeom>
          <a:solidFill>
            <a:schemeClr val="accent1">
              <a:alpha val="6000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nvGrpSpPr>
          <p:cNvPr id="505" name="Google Shape;505;g2db48676025_0_64"/>
          <p:cNvGrpSpPr/>
          <p:nvPr/>
        </p:nvGrpSpPr>
        <p:grpSpPr>
          <a:xfrm rot="2700000">
            <a:off x="854509" y="71813"/>
            <a:ext cx="2287586" cy="3673782"/>
            <a:chOff x="-6080955" y="3437416"/>
            <a:chExt cx="2287608" cy="3673817"/>
          </a:xfrm>
        </p:grpSpPr>
        <p:cxnSp>
          <p:nvCxnSpPr>
            <p:cNvPr id="506" name="Google Shape;506;g2db48676025_0_64"/>
            <p:cNvCxnSpPr/>
            <p:nvPr/>
          </p:nvCxnSpPr>
          <p:spPr>
            <a:xfrm>
              <a:off x="-4937151" y="4754133"/>
              <a:ext cx="0" cy="2357100"/>
            </a:xfrm>
            <a:prstGeom prst="straightConnector1">
              <a:avLst/>
            </a:prstGeom>
            <a:noFill/>
            <a:ln cap="flat" cmpd="sng" w="12700">
              <a:solidFill>
                <a:schemeClr val="lt1"/>
              </a:solidFill>
              <a:prstDash val="solid"/>
              <a:round/>
              <a:headEnd len="sm" w="sm" type="none"/>
              <a:tailEnd len="sm" w="sm" type="none"/>
            </a:ln>
          </p:spPr>
        </p:cxnSp>
        <p:sp>
          <p:nvSpPr>
            <p:cNvPr id="507" name="Google Shape;507;g2db48676025_0_64"/>
            <p:cNvSpPr/>
            <p:nvPr/>
          </p:nvSpPr>
          <p:spPr>
            <a:xfrm flipH="1" rot="10800000">
              <a:off x="-5226554" y="3437416"/>
              <a:ext cx="571820" cy="1316717"/>
            </a:xfrm>
            <a:custGeom>
              <a:rect b="b" l="l" r="r" t="t"/>
              <a:pathLst>
                <a:path extrusionOk="0" h="1316717" w="571820">
                  <a:moveTo>
                    <a:pt x="282417" y="1316717"/>
                  </a:moveTo>
                  <a:lnTo>
                    <a:pt x="285910" y="1313542"/>
                  </a:lnTo>
                  <a:lnTo>
                    <a:pt x="289403" y="1316717"/>
                  </a:lnTo>
                  <a:lnTo>
                    <a:pt x="289403" y="1310368"/>
                  </a:lnTo>
                  <a:lnTo>
                    <a:pt x="309203" y="1292372"/>
                  </a:lnTo>
                  <a:cubicBezTo>
                    <a:pt x="471461" y="1130114"/>
                    <a:pt x="571820" y="905956"/>
                    <a:pt x="571820" y="658358"/>
                  </a:cubicBezTo>
                  <a:cubicBezTo>
                    <a:pt x="571820" y="410761"/>
                    <a:pt x="471461" y="186603"/>
                    <a:pt x="309203" y="24345"/>
                  </a:cubicBezTo>
                  <a:lnTo>
                    <a:pt x="289403" y="6349"/>
                  </a:lnTo>
                  <a:lnTo>
                    <a:pt x="289403" y="0"/>
                  </a:lnTo>
                  <a:lnTo>
                    <a:pt x="285910" y="3175"/>
                  </a:lnTo>
                  <a:lnTo>
                    <a:pt x="282417" y="0"/>
                  </a:lnTo>
                  <a:lnTo>
                    <a:pt x="282417" y="6350"/>
                  </a:lnTo>
                  <a:lnTo>
                    <a:pt x="262617" y="24345"/>
                  </a:lnTo>
                  <a:cubicBezTo>
                    <a:pt x="100359" y="186604"/>
                    <a:pt x="0" y="410761"/>
                    <a:pt x="0" y="658359"/>
                  </a:cubicBezTo>
                  <a:cubicBezTo>
                    <a:pt x="0" y="905956"/>
                    <a:pt x="100359" y="1130114"/>
                    <a:pt x="262617" y="1292372"/>
                  </a:cubicBezTo>
                  <a:lnTo>
                    <a:pt x="282417" y="1310368"/>
                  </a:lnTo>
                  <a:close/>
                </a:path>
              </a:pathLst>
            </a:custGeom>
            <a:no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508" name="Google Shape;508;g2db48676025_0_64"/>
            <p:cNvSpPr/>
            <p:nvPr/>
          </p:nvSpPr>
          <p:spPr>
            <a:xfrm>
              <a:off x="-6080955" y="4476018"/>
              <a:ext cx="1143804" cy="735761"/>
            </a:xfrm>
            <a:custGeom>
              <a:rect b="b" l="l" r="r" t="t"/>
              <a:pathLst>
                <a:path extrusionOk="0" h="735761" w="1143804">
                  <a:moveTo>
                    <a:pt x="290619" y="302"/>
                  </a:moveTo>
                  <a:cubicBezTo>
                    <a:pt x="435153" y="4056"/>
                    <a:pt x="580841" y="42901"/>
                    <a:pt x="714857" y="120275"/>
                  </a:cubicBezTo>
                  <a:cubicBezTo>
                    <a:pt x="929283" y="244074"/>
                    <a:pt x="1073229" y="443066"/>
                    <a:pt x="1132620" y="664715"/>
                  </a:cubicBezTo>
                  <a:lnTo>
                    <a:pt x="1138304" y="690860"/>
                  </a:lnTo>
                  <a:lnTo>
                    <a:pt x="1143804" y="694035"/>
                  </a:lnTo>
                  <a:lnTo>
                    <a:pt x="1139308" y="695472"/>
                  </a:lnTo>
                  <a:lnTo>
                    <a:pt x="1140311" y="700085"/>
                  </a:lnTo>
                  <a:lnTo>
                    <a:pt x="1134812" y="696911"/>
                  </a:lnTo>
                  <a:lnTo>
                    <a:pt x="1109327" y="705060"/>
                  </a:lnTo>
                  <a:cubicBezTo>
                    <a:pt x="887679" y="764450"/>
                    <a:pt x="643373" y="739285"/>
                    <a:pt x="428947" y="615486"/>
                  </a:cubicBezTo>
                  <a:cubicBezTo>
                    <a:pt x="214521" y="491687"/>
                    <a:pt x="70574" y="292695"/>
                    <a:pt x="11184" y="71046"/>
                  </a:cubicBezTo>
                  <a:lnTo>
                    <a:pt x="5499" y="44901"/>
                  </a:lnTo>
                  <a:lnTo>
                    <a:pt x="0" y="41727"/>
                  </a:lnTo>
                  <a:lnTo>
                    <a:pt x="4496" y="40289"/>
                  </a:lnTo>
                  <a:lnTo>
                    <a:pt x="3493" y="35676"/>
                  </a:lnTo>
                  <a:lnTo>
                    <a:pt x="8992" y="38851"/>
                  </a:lnTo>
                  <a:lnTo>
                    <a:pt x="34477" y="30702"/>
                  </a:lnTo>
                  <a:cubicBezTo>
                    <a:pt x="117595" y="8430"/>
                    <a:pt x="203899" y="-1950"/>
                    <a:pt x="290619" y="302"/>
                  </a:cubicBezTo>
                  <a:close/>
                </a:path>
              </a:pathLst>
            </a:custGeom>
            <a:no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509" name="Google Shape;509;g2db48676025_0_64"/>
            <p:cNvSpPr/>
            <p:nvPr/>
          </p:nvSpPr>
          <p:spPr>
            <a:xfrm flipH="1">
              <a:off x="-4937151" y="4476018"/>
              <a:ext cx="1143804" cy="735761"/>
            </a:xfrm>
            <a:custGeom>
              <a:rect b="b" l="l" r="r" t="t"/>
              <a:pathLst>
                <a:path extrusionOk="0" h="735761" w="1143804">
                  <a:moveTo>
                    <a:pt x="290619" y="302"/>
                  </a:moveTo>
                  <a:cubicBezTo>
                    <a:pt x="435153" y="4056"/>
                    <a:pt x="580841" y="42901"/>
                    <a:pt x="714857" y="120275"/>
                  </a:cubicBezTo>
                  <a:cubicBezTo>
                    <a:pt x="929283" y="244074"/>
                    <a:pt x="1073229" y="443066"/>
                    <a:pt x="1132620" y="664715"/>
                  </a:cubicBezTo>
                  <a:lnTo>
                    <a:pt x="1138304" y="690860"/>
                  </a:lnTo>
                  <a:lnTo>
                    <a:pt x="1143804" y="694035"/>
                  </a:lnTo>
                  <a:lnTo>
                    <a:pt x="1139308" y="695472"/>
                  </a:lnTo>
                  <a:lnTo>
                    <a:pt x="1140311" y="700085"/>
                  </a:lnTo>
                  <a:lnTo>
                    <a:pt x="1134812" y="696911"/>
                  </a:lnTo>
                  <a:lnTo>
                    <a:pt x="1109327" y="705060"/>
                  </a:lnTo>
                  <a:cubicBezTo>
                    <a:pt x="887679" y="764450"/>
                    <a:pt x="643373" y="739285"/>
                    <a:pt x="428947" y="615486"/>
                  </a:cubicBezTo>
                  <a:cubicBezTo>
                    <a:pt x="214521" y="491687"/>
                    <a:pt x="70574" y="292695"/>
                    <a:pt x="11184" y="71046"/>
                  </a:cubicBezTo>
                  <a:lnTo>
                    <a:pt x="5499" y="44901"/>
                  </a:lnTo>
                  <a:lnTo>
                    <a:pt x="0" y="41727"/>
                  </a:lnTo>
                  <a:lnTo>
                    <a:pt x="4496" y="40289"/>
                  </a:lnTo>
                  <a:lnTo>
                    <a:pt x="3493" y="35676"/>
                  </a:lnTo>
                  <a:lnTo>
                    <a:pt x="8992" y="38851"/>
                  </a:lnTo>
                  <a:lnTo>
                    <a:pt x="34477" y="30702"/>
                  </a:lnTo>
                  <a:cubicBezTo>
                    <a:pt x="117595" y="8430"/>
                    <a:pt x="203899" y="-1950"/>
                    <a:pt x="290619" y="302"/>
                  </a:cubicBezTo>
                  <a:close/>
                </a:path>
              </a:pathLst>
            </a:custGeom>
            <a:no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510" name="Google Shape;510;g2db48676025_0_64"/>
            <p:cNvSpPr/>
            <p:nvPr/>
          </p:nvSpPr>
          <p:spPr>
            <a:xfrm>
              <a:off x="-6080955" y="5190567"/>
              <a:ext cx="1143804" cy="735761"/>
            </a:xfrm>
            <a:custGeom>
              <a:rect b="b" l="l" r="r" t="t"/>
              <a:pathLst>
                <a:path extrusionOk="0" h="735761" w="1143804">
                  <a:moveTo>
                    <a:pt x="290619" y="302"/>
                  </a:moveTo>
                  <a:cubicBezTo>
                    <a:pt x="435153" y="4056"/>
                    <a:pt x="580841" y="42901"/>
                    <a:pt x="714857" y="120275"/>
                  </a:cubicBezTo>
                  <a:cubicBezTo>
                    <a:pt x="929283" y="244074"/>
                    <a:pt x="1073229" y="443066"/>
                    <a:pt x="1132620" y="664715"/>
                  </a:cubicBezTo>
                  <a:lnTo>
                    <a:pt x="1138304" y="690860"/>
                  </a:lnTo>
                  <a:lnTo>
                    <a:pt x="1143804" y="694035"/>
                  </a:lnTo>
                  <a:lnTo>
                    <a:pt x="1139308" y="695472"/>
                  </a:lnTo>
                  <a:lnTo>
                    <a:pt x="1140311" y="700085"/>
                  </a:lnTo>
                  <a:lnTo>
                    <a:pt x="1134812" y="696911"/>
                  </a:lnTo>
                  <a:lnTo>
                    <a:pt x="1109327" y="705060"/>
                  </a:lnTo>
                  <a:cubicBezTo>
                    <a:pt x="887679" y="764450"/>
                    <a:pt x="643373" y="739285"/>
                    <a:pt x="428947" y="615486"/>
                  </a:cubicBezTo>
                  <a:cubicBezTo>
                    <a:pt x="214521" y="491687"/>
                    <a:pt x="70574" y="292695"/>
                    <a:pt x="11184" y="71046"/>
                  </a:cubicBezTo>
                  <a:lnTo>
                    <a:pt x="5499" y="44901"/>
                  </a:lnTo>
                  <a:lnTo>
                    <a:pt x="0" y="41727"/>
                  </a:lnTo>
                  <a:lnTo>
                    <a:pt x="4496" y="40289"/>
                  </a:lnTo>
                  <a:lnTo>
                    <a:pt x="3493" y="35676"/>
                  </a:lnTo>
                  <a:lnTo>
                    <a:pt x="8992" y="38851"/>
                  </a:lnTo>
                  <a:lnTo>
                    <a:pt x="34477" y="30702"/>
                  </a:lnTo>
                  <a:cubicBezTo>
                    <a:pt x="117595" y="8430"/>
                    <a:pt x="203899" y="-1950"/>
                    <a:pt x="290619" y="302"/>
                  </a:cubicBezTo>
                  <a:close/>
                </a:path>
              </a:pathLst>
            </a:custGeom>
            <a:no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511" name="Google Shape;511;g2db48676025_0_64"/>
            <p:cNvSpPr/>
            <p:nvPr/>
          </p:nvSpPr>
          <p:spPr>
            <a:xfrm flipH="1">
              <a:off x="-4937151" y="5190567"/>
              <a:ext cx="1143804" cy="735761"/>
            </a:xfrm>
            <a:custGeom>
              <a:rect b="b" l="l" r="r" t="t"/>
              <a:pathLst>
                <a:path extrusionOk="0" h="735761" w="1143804">
                  <a:moveTo>
                    <a:pt x="290619" y="302"/>
                  </a:moveTo>
                  <a:cubicBezTo>
                    <a:pt x="435153" y="4056"/>
                    <a:pt x="580841" y="42901"/>
                    <a:pt x="714857" y="120275"/>
                  </a:cubicBezTo>
                  <a:cubicBezTo>
                    <a:pt x="929283" y="244074"/>
                    <a:pt x="1073229" y="443066"/>
                    <a:pt x="1132620" y="664715"/>
                  </a:cubicBezTo>
                  <a:lnTo>
                    <a:pt x="1138304" y="690860"/>
                  </a:lnTo>
                  <a:lnTo>
                    <a:pt x="1143804" y="694035"/>
                  </a:lnTo>
                  <a:lnTo>
                    <a:pt x="1139308" y="695472"/>
                  </a:lnTo>
                  <a:lnTo>
                    <a:pt x="1140311" y="700085"/>
                  </a:lnTo>
                  <a:lnTo>
                    <a:pt x="1134812" y="696911"/>
                  </a:lnTo>
                  <a:lnTo>
                    <a:pt x="1109327" y="705060"/>
                  </a:lnTo>
                  <a:cubicBezTo>
                    <a:pt x="887679" y="764450"/>
                    <a:pt x="643373" y="739285"/>
                    <a:pt x="428947" y="615486"/>
                  </a:cubicBezTo>
                  <a:cubicBezTo>
                    <a:pt x="214521" y="491687"/>
                    <a:pt x="70574" y="292695"/>
                    <a:pt x="11184" y="71046"/>
                  </a:cubicBezTo>
                  <a:lnTo>
                    <a:pt x="5499" y="44901"/>
                  </a:lnTo>
                  <a:lnTo>
                    <a:pt x="0" y="41727"/>
                  </a:lnTo>
                  <a:lnTo>
                    <a:pt x="4496" y="40289"/>
                  </a:lnTo>
                  <a:lnTo>
                    <a:pt x="3493" y="35676"/>
                  </a:lnTo>
                  <a:lnTo>
                    <a:pt x="8992" y="38851"/>
                  </a:lnTo>
                  <a:lnTo>
                    <a:pt x="34477" y="30702"/>
                  </a:lnTo>
                  <a:cubicBezTo>
                    <a:pt x="117595" y="8430"/>
                    <a:pt x="203899" y="-1950"/>
                    <a:pt x="290619" y="302"/>
                  </a:cubicBezTo>
                  <a:close/>
                </a:path>
              </a:pathLst>
            </a:custGeom>
            <a:no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512" name="Google Shape;512;g2db48676025_0_64"/>
            <p:cNvSpPr/>
            <p:nvPr/>
          </p:nvSpPr>
          <p:spPr>
            <a:xfrm>
              <a:off x="-6080955" y="5934581"/>
              <a:ext cx="1143804" cy="735761"/>
            </a:xfrm>
            <a:custGeom>
              <a:rect b="b" l="l" r="r" t="t"/>
              <a:pathLst>
                <a:path extrusionOk="0" h="735761" w="1143804">
                  <a:moveTo>
                    <a:pt x="290619" y="302"/>
                  </a:moveTo>
                  <a:cubicBezTo>
                    <a:pt x="435153" y="4056"/>
                    <a:pt x="580841" y="42901"/>
                    <a:pt x="714857" y="120275"/>
                  </a:cubicBezTo>
                  <a:cubicBezTo>
                    <a:pt x="929283" y="244074"/>
                    <a:pt x="1073229" y="443066"/>
                    <a:pt x="1132620" y="664715"/>
                  </a:cubicBezTo>
                  <a:lnTo>
                    <a:pt x="1138304" y="690860"/>
                  </a:lnTo>
                  <a:lnTo>
                    <a:pt x="1143804" y="694035"/>
                  </a:lnTo>
                  <a:lnTo>
                    <a:pt x="1139308" y="695472"/>
                  </a:lnTo>
                  <a:lnTo>
                    <a:pt x="1140311" y="700085"/>
                  </a:lnTo>
                  <a:lnTo>
                    <a:pt x="1134812" y="696911"/>
                  </a:lnTo>
                  <a:lnTo>
                    <a:pt x="1109327" y="705060"/>
                  </a:lnTo>
                  <a:cubicBezTo>
                    <a:pt x="887679" y="764450"/>
                    <a:pt x="643373" y="739285"/>
                    <a:pt x="428947" y="615486"/>
                  </a:cubicBezTo>
                  <a:cubicBezTo>
                    <a:pt x="214521" y="491687"/>
                    <a:pt x="70574" y="292695"/>
                    <a:pt x="11184" y="71046"/>
                  </a:cubicBezTo>
                  <a:lnTo>
                    <a:pt x="5499" y="44901"/>
                  </a:lnTo>
                  <a:lnTo>
                    <a:pt x="0" y="41727"/>
                  </a:lnTo>
                  <a:lnTo>
                    <a:pt x="4496" y="40289"/>
                  </a:lnTo>
                  <a:lnTo>
                    <a:pt x="3493" y="35676"/>
                  </a:lnTo>
                  <a:lnTo>
                    <a:pt x="8992" y="38851"/>
                  </a:lnTo>
                  <a:lnTo>
                    <a:pt x="34477" y="30702"/>
                  </a:lnTo>
                  <a:cubicBezTo>
                    <a:pt x="117595" y="8430"/>
                    <a:pt x="203899" y="-1950"/>
                    <a:pt x="290619" y="302"/>
                  </a:cubicBezTo>
                  <a:close/>
                </a:path>
              </a:pathLst>
            </a:custGeom>
            <a:no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513" name="Google Shape;513;g2db48676025_0_64"/>
            <p:cNvSpPr/>
            <p:nvPr/>
          </p:nvSpPr>
          <p:spPr>
            <a:xfrm flipH="1">
              <a:off x="-4937151" y="5934581"/>
              <a:ext cx="1143804" cy="735761"/>
            </a:xfrm>
            <a:custGeom>
              <a:rect b="b" l="l" r="r" t="t"/>
              <a:pathLst>
                <a:path extrusionOk="0" h="735761" w="1143804">
                  <a:moveTo>
                    <a:pt x="290619" y="302"/>
                  </a:moveTo>
                  <a:cubicBezTo>
                    <a:pt x="435153" y="4056"/>
                    <a:pt x="580841" y="42901"/>
                    <a:pt x="714857" y="120275"/>
                  </a:cubicBezTo>
                  <a:cubicBezTo>
                    <a:pt x="929283" y="244074"/>
                    <a:pt x="1073229" y="443066"/>
                    <a:pt x="1132620" y="664715"/>
                  </a:cubicBezTo>
                  <a:lnTo>
                    <a:pt x="1138304" y="690860"/>
                  </a:lnTo>
                  <a:lnTo>
                    <a:pt x="1143804" y="694035"/>
                  </a:lnTo>
                  <a:lnTo>
                    <a:pt x="1139308" y="695472"/>
                  </a:lnTo>
                  <a:lnTo>
                    <a:pt x="1140311" y="700085"/>
                  </a:lnTo>
                  <a:lnTo>
                    <a:pt x="1134812" y="696911"/>
                  </a:lnTo>
                  <a:lnTo>
                    <a:pt x="1109327" y="705060"/>
                  </a:lnTo>
                  <a:cubicBezTo>
                    <a:pt x="887679" y="764450"/>
                    <a:pt x="643373" y="739285"/>
                    <a:pt x="428947" y="615486"/>
                  </a:cubicBezTo>
                  <a:cubicBezTo>
                    <a:pt x="214521" y="491687"/>
                    <a:pt x="70574" y="292695"/>
                    <a:pt x="11184" y="71046"/>
                  </a:cubicBezTo>
                  <a:lnTo>
                    <a:pt x="5499" y="44901"/>
                  </a:lnTo>
                  <a:lnTo>
                    <a:pt x="0" y="41727"/>
                  </a:lnTo>
                  <a:lnTo>
                    <a:pt x="4496" y="40289"/>
                  </a:lnTo>
                  <a:lnTo>
                    <a:pt x="3493" y="35676"/>
                  </a:lnTo>
                  <a:lnTo>
                    <a:pt x="8992" y="38851"/>
                  </a:lnTo>
                  <a:lnTo>
                    <a:pt x="34477" y="30702"/>
                  </a:lnTo>
                  <a:cubicBezTo>
                    <a:pt x="117595" y="8430"/>
                    <a:pt x="203899" y="-1950"/>
                    <a:pt x="290619" y="302"/>
                  </a:cubicBezTo>
                  <a:close/>
                </a:path>
              </a:pathLst>
            </a:custGeom>
            <a:no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sp>
        <p:nvSpPr>
          <p:cNvPr id="514" name="Google Shape;514;g2db48676025_0_64"/>
          <p:cNvSpPr/>
          <p:nvPr/>
        </p:nvSpPr>
        <p:spPr>
          <a:xfrm flipH="1" rot="8100000">
            <a:off x="8941390" y="182507"/>
            <a:ext cx="2288880" cy="3234724"/>
          </a:xfrm>
          <a:custGeom>
            <a:rect b="b" l="l" r="r" t="t"/>
            <a:pathLst>
              <a:path extrusionOk="0" h="3232926" w="2287608">
                <a:moveTo>
                  <a:pt x="1143804" y="1916209"/>
                </a:moveTo>
                <a:lnTo>
                  <a:pt x="1140311" y="1919384"/>
                </a:lnTo>
                <a:lnTo>
                  <a:pt x="1136818" y="1916209"/>
                </a:lnTo>
                <a:lnTo>
                  <a:pt x="1136818" y="1922559"/>
                </a:lnTo>
                <a:lnTo>
                  <a:pt x="1117018" y="1940554"/>
                </a:lnTo>
                <a:cubicBezTo>
                  <a:pt x="954760" y="2102813"/>
                  <a:pt x="854401" y="2326970"/>
                  <a:pt x="854401" y="2574568"/>
                </a:cubicBezTo>
                <a:cubicBezTo>
                  <a:pt x="854401" y="2822165"/>
                  <a:pt x="954760" y="3046323"/>
                  <a:pt x="1117018" y="3208581"/>
                </a:cubicBezTo>
                <a:lnTo>
                  <a:pt x="1136818" y="3226577"/>
                </a:lnTo>
                <a:lnTo>
                  <a:pt x="1136818" y="3232926"/>
                </a:lnTo>
                <a:lnTo>
                  <a:pt x="1140311" y="3229751"/>
                </a:lnTo>
                <a:lnTo>
                  <a:pt x="1143804" y="3232926"/>
                </a:lnTo>
                <a:lnTo>
                  <a:pt x="1143804" y="3226577"/>
                </a:lnTo>
                <a:lnTo>
                  <a:pt x="1163604" y="3208581"/>
                </a:lnTo>
                <a:cubicBezTo>
                  <a:pt x="1325862" y="3046323"/>
                  <a:pt x="1426221" y="2822165"/>
                  <a:pt x="1426221" y="2574567"/>
                </a:cubicBezTo>
                <a:cubicBezTo>
                  <a:pt x="1426221" y="2326970"/>
                  <a:pt x="1325862" y="2102812"/>
                  <a:pt x="1163604" y="1940554"/>
                </a:cubicBezTo>
                <a:lnTo>
                  <a:pt x="1143804" y="1922558"/>
                </a:lnTo>
                <a:close/>
                <a:moveTo>
                  <a:pt x="1140312" y="1494239"/>
                </a:moveTo>
                <a:lnTo>
                  <a:pt x="1134813" y="1497413"/>
                </a:lnTo>
                <a:lnTo>
                  <a:pt x="1109328" y="1489264"/>
                </a:lnTo>
                <a:cubicBezTo>
                  <a:pt x="887680" y="1429874"/>
                  <a:pt x="643374" y="1455039"/>
                  <a:pt x="428947" y="1578838"/>
                </a:cubicBezTo>
                <a:cubicBezTo>
                  <a:pt x="214522" y="1702637"/>
                  <a:pt x="70575" y="1901629"/>
                  <a:pt x="11185" y="2123278"/>
                </a:cubicBezTo>
                <a:lnTo>
                  <a:pt x="5499" y="2149423"/>
                </a:lnTo>
                <a:lnTo>
                  <a:pt x="0" y="2152597"/>
                </a:lnTo>
                <a:lnTo>
                  <a:pt x="4497" y="2154035"/>
                </a:lnTo>
                <a:lnTo>
                  <a:pt x="3493" y="2158648"/>
                </a:lnTo>
                <a:lnTo>
                  <a:pt x="8992" y="2155473"/>
                </a:lnTo>
                <a:lnTo>
                  <a:pt x="34477" y="2163622"/>
                </a:lnTo>
                <a:cubicBezTo>
                  <a:pt x="117596" y="2185894"/>
                  <a:pt x="203900" y="2196274"/>
                  <a:pt x="290620" y="2194022"/>
                </a:cubicBezTo>
                <a:cubicBezTo>
                  <a:pt x="435153" y="2190268"/>
                  <a:pt x="580841" y="2151423"/>
                  <a:pt x="714858" y="2074049"/>
                </a:cubicBezTo>
                <a:cubicBezTo>
                  <a:pt x="929283" y="1950250"/>
                  <a:pt x="1073230" y="1751258"/>
                  <a:pt x="1132621" y="1529609"/>
                </a:cubicBezTo>
                <a:lnTo>
                  <a:pt x="1138305" y="1503464"/>
                </a:lnTo>
                <a:lnTo>
                  <a:pt x="1143804" y="1500289"/>
                </a:lnTo>
                <a:lnTo>
                  <a:pt x="1139308" y="1498852"/>
                </a:lnTo>
                <a:close/>
                <a:moveTo>
                  <a:pt x="2069415" y="1747063"/>
                </a:moveTo>
                <a:cubicBezTo>
                  <a:pt x="2009570" y="1682261"/>
                  <a:pt x="1939071" y="1625262"/>
                  <a:pt x="1858661" y="1578837"/>
                </a:cubicBezTo>
                <a:cubicBezTo>
                  <a:pt x="1644235" y="1455038"/>
                  <a:pt x="1399929" y="1429873"/>
                  <a:pt x="1178281" y="1489263"/>
                </a:cubicBezTo>
                <a:lnTo>
                  <a:pt x="1152796" y="1497412"/>
                </a:lnTo>
                <a:lnTo>
                  <a:pt x="1147297" y="1494238"/>
                </a:lnTo>
                <a:lnTo>
                  <a:pt x="1148300" y="1498851"/>
                </a:lnTo>
                <a:lnTo>
                  <a:pt x="1143804" y="1500288"/>
                </a:lnTo>
                <a:lnTo>
                  <a:pt x="1149304" y="1503463"/>
                </a:lnTo>
                <a:lnTo>
                  <a:pt x="1154988" y="1529608"/>
                </a:lnTo>
                <a:cubicBezTo>
                  <a:pt x="1214379" y="1751257"/>
                  <a:pt x="1358325" y="1950249"/>
                  <a:pt x="1572751" y="2074048"/>
                </a:cubicBezTo>
                <a:cubicBezTo>
                  <a:pt x="1706767" y="2151422"/>
                  <a:pt x="1852455" y="2190267"/>
                  <a:pt x="1996989" y="2194021"/>
                </a:cubicBezTo>
                <a:cubicBezTo>
                  <a:pt x="2083709" y="2196273"/>
                  <a:pt x="2170013" y="2185893"/>
                  <a:pt x="2253131" y="2163621"/>
                </a:cubicBezTo>
                <a:lnTo>
                  <a:pt x="2278616" y="2155472"/>
                </a:lnTo>
                <a:lnTo>
                  <a:pt x="2284115" y="2158647"/>
                </a:lnTo>
                <a:lnTo>
                  <a:pt x="2283112" y="2154034"/>
                </a:lnTo>
                <a:lnTo>
                  <a:pt x="2287608" y="2152596"/>
                </a:lnTo>
                <a:lnTo>
                  <a:pt x="2282109" y="2149422"/>
                </a:lnTo>
                <a:lnTo>
                  <a:pt x="2276424" y="2123277"/>
                </a:lnTo>
                <a:cubicBezTo>
                  <a:pt x="2239306" y="1984747"/>
                  <a:pt x="2169157" y="1855067"/>
                  <a:pt x="2069415" y="1747063"/>
                </a:cubicBezTo>
                <a:close/>
                <a:moveTo>
                  <a:pt x="1140311" y="779689"/>
                </a:moveTo>
                <a:lnTo>
                  <a:pt x="1134812" y="782863"/>
                </a:lnTo>
                <a:lnTo>
                  <a:pt x="1109328" y="774714"/>
                </a:lnTo>
                <a:cubicBezTo>
                  <a:pt x="887679" y="715324"/>
                  <a:pt x="643374" y="740489"/>
                  <a:pt x="428947" y="864288"/>
                </a:cubicBezTo>
                <a:cubicBezTo>
                  <a:pt x="214522" y="988087"/>
                  <a:pt x="70575" y="1187079"/>
                  <a:pt x="11185" y="1408728"/>
                </a:cubicBezTo>
                <a:lnTo>
                  <a:pt x="5499" y="1434873"/>
                </a:lnTo>
                <a:lnTo>
                  <a:pt x="0" y="1438047"/>
                </a:lnTo>
                <a:lnTo>
                  <a:pt x="4497" y="1439485"/>
                </a:lnTo>
                <a:lnTo>
                  <a:pt x="3493" y="1444098"/>
                </a:lnTo>
                <a:lnTo>
                  <a:pt x="8992" y="1440923"/>
                </a:lnTo>
                <a:lnTo>
                  <a:pt x="34477" y="1449072"/>
                </a:lnTo>
                <a:cubicBezTo>
                  <a:pt x="117595" y="1471344"/>
                  <a:pt x="203900" y="1481724"/>
                  <a:pt x="290620" y="1479472"/>
                </a:cubicBezTo>
                <a:cubicBezTo>
                  <a:pt x="435154" y="1475718"/>
                  <a:pt x="580841" y="1436873"/>
                  <a:pt x="714858" y="1359499"/>
                </a:cubicBezTo>
                <a:cubicBezTo>
                  <a:pt x="929284" y="1235700"/>
                  <a:pt x="1073229" y="1036708"/>
                  <a:pt x="1132621" y="815059"/>
                </a:cubicBezTo>
                <a:lnTo>
                  <a:pt x="1138305" y="788914"/>
                </a:lnTo>
                <a:lnTo>
                  <a:pt x="1143805" y="785739"/>
                </a:lnTo>
                <a:lnTo>
                  <a:pt x="1139308" y="784302"/>
                </a:lnTo>
                <a:close/>
                <a:moveTo>
                  <a:pt x="2069415" y="1032514"/>
                </a:moveTo>
                <a:cubicBezTo>
                  <a:pt x="2009570" y="967712"/>
                  <a:pt x="1939071" y="910714"/>
                  <a:pt x="1858661" y="864289"/>
                </a:cubicBezTo>
                <a:cubicBezTo>
                  <a:pt x="1644235" y="740490"/>
                  <a:pt x="1399929" y="715325"/>
                  <a:pt x="1178281" y="774715"/>
                </a:cubicBezTo>
                <a:lnTo>
                  <a:pt x="1152796" y="782864"/>
                </a:lnTo>
                <a:lnTo>
                  <a:pt x="1147297" y="779690"/>
                </a:lnTo>
                <a:lnTo>
                  <a:pt x="1148300" y="784303"/>
                </a:lnTo>
                <a:lnTo>
                  <a:pt x="1143804" y="785740"/>
                </a:lnTo>
                <a:lnTo>
                  <a:pt x="1149304" y="788915"/>
                </a:lnTo>
                <a:lnTo>
                  <a:pt x="1154988" y="815060"/>
                </a:lnTo>
                <a:cubicBezTo>
                  <a:pt x="1214379" y="1036709"/>
                  <a:pt x="1358325" y="1235701"/>
                  <a:pt x="1572751" y="1359500"/>
                </a:cubicBezTo>
                <a:cubicBezTo>
                  <a:pt x="1706767" y="1436874"/>
                  <a:pt x="1852455" y="1475719"/>
                  <a:pt x="1996989" y="1479473"/>
                </a:cubicBezTo>
                <a:cubicBezTo>
                  <a:pt x="2083709" y="1481725"/>
                  <a:pt x="2170013" y="1471345"/>
                  <a:pt x="2253131" y="1449073"/>
                </a:cubicBezTo>
                <a:lnTo>
                  <a:pt x="2278616" y="1440924"/>
                </a:lnTo>
                <a:lnTo>
                  <a:pt x="2284115" y="1444099"/>
                </a:lnTo>
                <a:lnTo>
                  <a:pt x="2283112" y="1439486"/>
                </a:lnTo>
                <a:lnTo>
                  <a:pt x="2287608" y="1438048"/>
                </a:lnTo>
                <a:lnTo>
                  <a:pt x="2282109" y="1434874"/>
                </a:lnTo>
                <a:lnTo>
                  <a:pt x="2276424" y="1408729"/>
                </a:lnTo>
                <a:cubicBezTo>
                  <a:pt x="2239306" y="1270198"/>
                  <a:pt x="2169157" y="1140518"/>
                  <a:pt x="2069415" y="1032514"/>
                </a:cubicBezTo>
                <a:close/>
                <a:moveTo>
                  <a:pt x="1140311" y="35676"/>
                </a:moveTo>
                <a:lnTo>
                  <a:pt x="1134812" y="38850"/>
                </a:lnTo>
                <a:lnTo>
                  <a:pt x="1109328" y="30701"/>
                </a:lnTo>
                <a:cubicBezTo>
                  <a:pt x="887679" y="-28689"/>
                  <a:pt x="643374" y="-3524"/>
                  <a:pt x="428948" y="120275"/>
                </a:cubicBezTo>
                <a:cubicBezTo>
                  <a:pt x="214521" y="244074"/>
                  <a:pt x="70575" y="443066"/>
                  <a:pt x="11185" y="664715"/>
                </a:cubicBezTo>
                <a:lnTo>
                  <a:pt x="5499" y="690860"/>
                </a:lnTo>
                <a:lnTo>
                  <a:pt x="0" y="694034"/>
                </a:lnTo>
                <a:lnTo>
                  <a:pt x="4497" y="695472"/>
                </a:lnTo>
                <a:lnTo>
                  <a:pt x="3493" y="700085"/>
                </a:lnTo>
                <a:lnTo>
                  <a:pt x="8992" y="696910"/>
                </a:lnTo>
                <a:lnTo>
                  <a:pt x="34477" y="705059"/>
                </a:lnTo>
                <a:cubicBezTo>
                  <a:pt x="117595" y="727331"/>
                  <a:pt x="203900" y="737711"/>
                  <a:pt x="290620" y="735459"/>
                </a:cubicBezTo>
                <a:cubicBezTo>
                  <a:pt x="435154" y="731705"/>
                  <a:pt x="580841" y="692860"/>
                  <a:pt x="714857" y="615486"/>
                </a:cubicBezTo>
                <a:cubicBezTo>
                  <a:pt x="929284" y="491687"/>
                  <a:pt x="1073229" y="292695"/>
                  <a:pt x="1132621" y="71046"/>
                </a:cubicBezTo>
                <a:lnTo>
                  <a:pt x="1138305" y="44901"/>
                </a:lnTo>
                <a:lnTo>
                  <a:pt x="1143805" y="41726"/>
                </a:lnTo>
                <a:lnTo>
                  <a:pt x="1139308" y="40289"/>
                </a:lnTo>
                <a:close/>
                <a:moveTo>
                  <a:pt x="2069415" y="288501"/>
                </a:moveTo>
                <a:cubicBezTo>
                  <a:pt x="2009570" y="223699"/>
                  <a:pt x="1939071" y="166700"/>
                  <a:pt x="1858661" y="120276"/>
                </a:cubicBezTo>
                <a:cubicBezTo>
                  <a:pt x="1644235" y="-3523"/>
                  <a:pt x="1399929" y="-28688"/>
                  <a:pt x="1178281" y="30702"/>
                </a:cubicBezTo>
                <a:lnTo>
                  <a:pt x="1152796" y="38850"/>
                </a:lnTo>
                <a:lnTo>
                  <a:pt x="1147297" y="35676"/>
                </a:lnTo>
                <a:lnTo>
                  <a:pt x="1148300" y="40290"/>
                </a:lnTo>
                <a:lnTo>
                  <a:pt x="1143804" y="41727"/>
                </a:lnTo>
                <a:lnTo>
                  <a:pt x="1149304" y="44901"/>
                </a:lnTo>
                <a:lnTo>
                  <a:pt x="1154988" y="71046"/>
                </a:lnTo>
                <a:cubicBezTo>
                  <a:pt x="1214379" y="292695"/>
                  <a:pt x="1358325" y="491688"/>
                  <a:pt x="1572751" y="615486"/>
                </a:cubicBezTo>
                <a:cubicBezTo>
                  <a:pt x="1706767" y="692860"/>
                  <a:pt x="1852455" y="731705"/>
                  <a:pt x="1996989" y="735460"/>
                </a:cubicBezTo>
                <a:cubicBezTo>
                  <a:pt x="2083709" y="737712"/>
                  <a:pt x="2170013" y="727332"/>
                  <a:pt x="2253131" y="705060"/>
                </a:cubicBezTo>
                <a:lnTo>
                  <a:pt x="2278616" y="696911"/>
                </a:lnTo>
                <a:lnTo>
                  <a:pt x="2284115" y="700086"/>
                </a:lnTo>
                <a:lnTo>
                  <a:pt x="2283112" y="695473"/>
                </a:lnTo>
                <a:lnTo>
                  <a:pt x="2287608" y="694035"/>
                </a:lnTo>
                <a:lnTo>
                  <a:pt x="2282109" y="690860"/>
                </a:lnTo>
                <a:lnTo>
                  <a:pt x="2276424" y="664716"/>
                </a:lnTo>
                <a:cubicBezTo>
                  <a:pt x="2239306" y="526185"/>
                  <a:pt x="2169157" y="396505"/>
                  <a:pt x="2069415" y="288501"/>
                </a:cubicBezTo>
                <a:close/>
              </a:path>
            </a:pathLst>
          </a:custGeom>
          <a:solidFill>
            <a:schemeClr val="lt1">
              <a:alpha val="2000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nvGrpSpPr>
          <p:cNvPr id="515" name="Google Shape;515;g2db48676025_0_64"/>
          <p:cNvGrpSpPr/>
          <p:nvPr/>
        </p:nvGrpSpPr>
        <p:grpSpPr>
          <a:xfrm flipH="1" rot="-2700000">
            <a:off x="541398" y="5590812"/>
            <a:ext cx="962166" cy="724626"/>
            <a:chOff x="461734" y="958515"/>
            <a:chExt cx="962175" cy="724633"/>
          </a:xfrm>
        </p:grpSpPr>
        <p:sp>
          <p:nvSpPr>
            <p:cNvPr id="516" name="Google Shape;516;g2db48676025_0_64"/>
            <p:cNvSpPr/>
            <p:nvPr/>
          </p:nvSpPr>
          <p:spPr>
            <a:xfrm flipH="1" rot="8100000">
              <a:off x="558038" y="1121848"/>
              <a:ext cx="464996" cy="464996"/>
            </a:xfrm>
            <a:custGeom>
              <a:rect b="b" l="l" r="r" t="t"/>
              <a:pathLst>
                <a:path extrusionOk="0" h="464738" w="464738">
                  <a:moveTo>
                    <a:pt x="446142" y="464738"/>
                  </a:moveTo>
                  <a:cubicBezTo>
                    <a:pt x="331965" y="464738"/>
                    <a:pt x="217787" y="421181"/>
                    <a:pt x="130673" y="334066"/>
                  </a:cubicBezTo>
                  <a:cubicBezTo>
                    <a:pt x="43558" y="246952"/>
                    <a:pt x="1" y="132774"/>
                    <a:pt x="0" y="18596"/>
                  </a:cubicBezTo>
                  <a:lnTo>
                    <a:pt x="836" y="1089"/>
                  </a:lnTo>
                  <a:lnTo>
                    <a:pt x="606" y="859"/>
                  </a:lnTo>
                  <a:lnTo>
                    <a:pt x="848" y="848"/>
                  </a:lnTo>
                  <a:lnTo>
                    <a:pt x="859" y="606"/>
                  </a:lnTo>
                  <a:lnTo>
                    <a:pt x="1089" y="836"/>
                  </a:lnTo>
                  <a:lnTo>
                    <a:pt x="18596" y="0"/>
                  </a:lnTo>
                  <a:cubicBezTo>
                    <a:pt x="132774" y="0"/>
                    <a:pt x="246951" y="43557"/>
                    <a:pt x="334066" y="130672"/>
                  </a:cubicBezTo>
                  <a:cubicBezTo>
                    <a:pt x="421181" y="217787"/>
                    <a:pt x="464738" y="331964"/>
                    <a:pt x="464738" y="446142"/>
                  </a:cubicBezTo>
                  <a:lnTo>
                    <a:pt x="463902" y="463650"/>
                  </a:lnTo>
                  <a:lnTo>
                    <a:pt x="464132" y="463880"/>
                  </a:lnTo>
                  <a:lnTo>
                    <a:pt x="463891" y="463892"/>
                  </a:lnTo>
                  <a:lnTo>
                    <a:pt x="463879" y="464132"/>
                  </a:lnTo>
                  <a:lnTo>
                    <a:pt x="463650" y="463903"/>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517" name="Google Shape;517;g2db48676025_0_64"/>
            <p:cNvSpPr/>
            <p:nvPr/>
          </p:nvSpPr>
          <p:spPr>
            <a:xfrm flipH="1" rot="5400000">
              <a:off x="959170" y="958515"/>
              <a:ext cx="464739" cy="464739"/>
            </a:xfrm>
            <a:custGeom>
              <a:rect b="b" l="l" r="r" t="t"/>
              <a:pathLst>
                <a:path extrusionOk="0" h="464739" w="464739">
                  <a:moveTo>
                    <a:pt x="464132" y="463881"/>
                  </a:moveTo>
                  <a:lnTo>
                    <a:pt x="463891" y="463892"/>
                  </a:lnTo>
                  <a:lnTo>
                    <a:pt x="463880" y="464132"/>
                  </a:lnTo>
                  <a:lnTo>
                    <a:pt x="463651" y="463904"/>
                  </a:lnTo>
                  <a:lnTo>
                    <a:pt x="446142" y="464739"/>
                  </a:lnTo>
                  <a:cubicBezTo>
                    <a:pt x="331965" y="464739"/>
                    <a:pt x="217787" y="421182"/>
                    <a:pt x="130673" y="334067"/>
                  </a:cubicBezTo>
                  <a:cubicBezTo>
                    <a:pt x="43558" y="246953"/>
                    <a:pt x="1" y="132775"/>
                    <a:pt x="0" y="18597"/>
                  </a:cubicBezTo>
                  <a:lnTo>
                    <a:pt x="836" y="1089"/>
                  </a:lnTo>
                  <a:lnTo>
                    <a:pt x="607" y="859"/>
                  </a:lnTo>
                  <a:lnTo>
                    <a:pt x="848" y="848"/>
                  </a:lnTo>
                  <a:lnTo>
                    <a:pt x="859" y="607"/>
                  </a:lnTo>
                  <a:lnTo>
                    <a:pt x="1089" y="836"/>
                  </a:lnTo>
                  <a:lnTo>
                    <a:pt x="18597" y="0"/>
                  </a:lnTo>
                  <a:cubicBezTo>
                    <a:pt x="132775" y="0"/>
                    <a:pt x="246952" y="43557"/>
                    <a:pt x="334067" y="130672"/>
                  </a:cubicBezTo>
                  <a:cubicBezTo>
                    <a:pt x="421182" y="217787"/>
                    <a:pt x="464739" y="331964"/>
                    <a:pt x="464739" y="446142"/>
                  </a:cubicBezTo>
                  <a:lnTo>
                    <a:pt x="463903" y="463652"/>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grpSp>
        <p:nvGrpSpPr>
          <p:cNvPr id="518" name="Google Shape;518;g2db48676025_0_64"/>
          <p:cNvGrpSpPr/>
          <p:nvPr/>
        </p:nvGrpSpPr>
        <p:grpSpPr>
          <a:xfrm rot="2700000">
            <a:off x="466908" y="3282837"/>
            <a:ext cx="1785966" cy="2264242"/>
            <a:chOff x="2725201" y="4452918"/>
            <a:chExt cx="1785983" cy="2264264"/>
          </a:xfrm>
        </p:grpSpPr>
        <p:cxnSp>
          <p:nvCxnSpPr>
            <p:cNvPr id="519" name="Google Shape;519;g2db48676025_0_64"/>
            <p:cNvCxnSpPr/>
            <p:nvPr/>
          </p:nvCxnSpPr>
          <p:spPr>
            <a:xfrm rot="10800000">
              <a:off x="3618192" y="4452918"/>
              <a:ext cx="0" cy="2208600"/>
            </a:xfrm>
            <a:prstGeom prst="straightConnector1">
              <a:avLst/>
            </a:prstGeom>
            <a:noFill/>
            <a:ln cap="flat" cmpd="sng" w="12700">
              <a:solidFill>
                <a:schemeClr val="lt1"/>
              </a:solidFill>
              <a:prstDash val="solid"/>
              <a:round/>
              <a:headEnd len="sm" w="sm" type="none"/>
              <a:tailEnd len="sm" w="sm" type="none"/>
            </a:ln>
          </p:spPr>
        </p:cxnSp>
        <p:cxnSp>
          <p:nvCxnSpPr>
            <p:cNvPr id="520" name="Google Shape;520;g2db48676025_0_64"/>
            <p:cNvCxnSpPr/>
            <p:nvPr/>
          </p:nvCxnSpPr>
          <p:spPr>
            <a:xfrm rot="10800000">
              <a:off x="2738372" y="5243393"/>
              <a:ext cx="1761000" cy="0"/>
            </a:xfrm>
            <a:prstGeom prst="straightConnector1">
              <a:avLst/>
            </a:prstGeom>
            <a:noFill/>
            <a:ln cap="flat" cmpd="sng" w="12700">
              <a:solidFill>
                <a:schemeClr val="lt1"/>
              </a:solidFill>
              <a:prstDash val="solid"/>
              <a:round/>
              <a:headEnd len="sm" w="sm" type="none"/>
              <a:tailEnd len="sm" w="sm" type="none"/>
            </a:ln>
          </p:spPr>
        </p:cxnSp>
        <p:sp>
          <p:nvSpPr>
            <p:cNvPr id="521" name="Google Shape;521;g2db48676025_0_64"/>
            <p:cNvSpPr/>
            <p:nvPr/>
          </p:nvSpPr>
          <p:spPr>
            <a:xfrm flipH="1">
              <a:off x="2725201" y="4861779"/>
              <a:ext cx="1785983" cy="1799739"/>
            </a:xfrm>
            <a:custGeom>
              <a:rect b="b" l="l" r="r" t="t"/>
              <a:pathLst>
                <a:path extrusionOk="0" h="1799739" w="1785983">
                  <a:moveTo>
                    <a:pt x="440819" y="59"/>
                  </a:moveTo>
                  <a:cubicBezTo>
                    <a:pt x="584367" y="2557"/>
                    <a:pt x="735105" y="83293"/>
                    <a:pt x="845918" y="261596"/>
                  </a:cubicBezTo>
                  <a:lnTo>
                    <a:pt x="892992" y="360758"/>
                  </a:lnTo>
                  <a:lnTo>
                    <a:pt x="892992" y="365372"/>
                  </a:lnTo>
                  <a:lnTo>
                    <a:pt x="940065" y="266212"/>
                  </a:lnTo>
                  <a:cubicBezTo>
                    <a:pt x="1066709" y="62437"/>
                    <a:pt x="1245499" y="-13903"/>
                    <a:pt x="1406106" y="8338"/>
                  </a:cubicBezTo>
                  <a:cubicBezTo>
                    <a:pt x="1827702" y="66720"/>
                    <a:pt x="2124001" y="804388"/>
                    <a:pt x="1022901" y="1699451"/>
                  </a:cubicBezTo>
                  <a:lnTo>
                    <a:pt x="892991" y="1799739"/>
                  </a:lnTo>
                  <a:lnTo>
                    <a:pt x="763082" y="1694835"/>
                  </a:lnTo>
                  <a:cubicBezTo>
                    <a:pt x="-338018" y="799772"/>
                    <a:pt x="-41719" y="62104"/>
                    <a:pt x="379877" y="3722"/>
                  </a:cubicBezTo>
                  <a:cubicBezTo>
                    <a:pt x="399953" y="942"/>
                    <a:pt x="420313" y="-298"/>
                    <a:pt x="440819" y="59"/>
                  </a:cubicBezTo>
                  <a:close/>
                </a:path>
              </a:pathLst>
            </a:custGeom>
            <a:no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Bell MT"/>
                <a:ea typeface="Bell MT"/>
                <a:cs typeface="Bell MT"/>
                <a:sym typeface="Bell MT"/>
              </a:endParaRPr>
            </a:p>
          </p:txBody>
        </p:sp>
        <p:sp>
          <p:nvSpPr>
            <p:cNvPr id="522" name="Google Shape;522;g2db48676025_0_64"/>
            <p:cNvSpPr/>
            <p:nvPr/>
          </p:nvSpPr>
          <p:spPr>
            <a:xfrm rot="2700000">
              <a:off x="3123151" y="5448445"/>
              <a:ext cx="990077" cy="990077"/>
            </a:xfrm>
            <a:custGeom>
              <a:rect b="b" l="l" r="r" t="t"/>
              <a:pathLst>
                <a:path extrusionOk="0" h="1302493" w="1302493">
                  <a:moveTo>
                    <a:pt x="0" y="1302493"/>
                  </a:moveTo>
                  <a:lnTo>
                    <a:pt x="0" y="0"/>
                  </a:lnTo>
                  <a:lnTo>
                    <a:pt x="1302493" y="0"/>
                  </a:lnTo>
                </a:path>
              </a:pathLst>
            </a:custGeom>
            <a:no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523" name="Google Shape;523;g2db48676025_0_64"/>
            <p:cNvSpPr/>
            <p:nvPr/>
          </p:nvSpPr>
          <p:spPr>
            <a:xfrm rot="2700000">
              <a:off x="3314260" y="5983429"/>
              <a:ext cx="607861" cy="607861"/>
            </a:xfrm>
            <a:custGeom>
              <a:rect b="b" l="l" r="r" t="t"/>
              <a:pathLst>
                <a:path extrusionOk="0" h="1302493" w="1302493">
                  <a:moveTo>
                    <a:pt x="0" y="1302493"/>
                  </a:moveTo>
                  <a:lnTo>
                    <a:pt x="0" y="0"/>
                  </a:lnTo>
                  <a:lnTo>
                    <a:pt x="1302493" y="0"/>
                  </a:lnTo>
                </a:path>
              </a:pathLst>
            </a:custGeom>
            <a:no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grpSp>
        <p:nvGrpSpPr>
          <p:cNvPr id="524" name="Google Shape;524;g2db48676025_0_64"/>
          <p:cNvGrpSpPr/>
          <p:nvPr/>
        </p:nvGrpSpPr>
        <p:grpSpPr>
          <a:xfrm>
            <a:off x="377370" y="5280732"/>
            <a:ext cx="960438" cy="1032894"/>
            <a:chOff x="2111538" y="2384401"/>
            <a:chExt cx="960438" cy="1032894"/>
          </a:xfrm>
        </p:grpSpPr>
        <p:sp>
          <p:nvSpPr>
            <p:cNvPr id="525" name="Google Shape;525;g2db48676025_0_64"/>
            <p:cNvSpPr/>
            <p:nvPr/>
          </p:nvSpPr>
          <p:spPr>
            <a:xfrm rot="-8100000">
              <a:off x="2207842" y="2855993"/>
              <a:ext cx="464997" cy="464997"/>
            </a:xfrm>
            <a:custGeom>
              <a:rect b="b" l="l" r="r" t="t"/>
              <a:pathLst>
                <a:path extrusionOk="0" h="464739" w="464739">
                  <a:moveTo>
                    <a:pt x="464132" y="463881"/>
                  </a:moveTo>
                  <a:lnTo>
                    <a:pt x="463891" y="463892"/>
                  </a:lnTo>
                  <a:lnTo>
                    <a:pt x="463880" y="464132"/>
                  </a:lnTo>
                  <a:lnTo>
                    <a:pt x="463651" y="463904"/>
                  </a:lnTo>
                  <a:lnTo>
                    <a:pt x="446142" y="464739"/>
                  </a:lnTo>
                  <a:cubicBezTo>
                    <a:pt x="331965" y="464739"/>
                    <a:pt x="217787" y="421182"/>
                    <a:pt x="130673" y="334067"/>
                  </a:cubicBezTo>
                  <a:cubicBezTo>
                    <a:pt x="43558" y="246953"/>
                    <a:pt x="1" y="132775"/>
                    <a:pt x="0" y="18597"/>
                  </a:cubicBezTo>
                  <a:lnTo>
                    <a:pt x="836" y="1089"/>
                  </a:lnTo>
                  <a:lnTo>
                    <a:pt x="607" y="859"/>
                  </a:lnTo>
                  <a:lnTo>
                    <a:pt x="848" y="848"/>
                  </a:lnTo>
                  <a:lnTo>
                    <a:pt x="859" y="607"/>
                  </a:lnTo>
                  <a:lnTo>
                    <a:pt x="1089" y="836"/>
                  </a:lnTo>
                  <a:lnTo>
                    <a:pt x="18597" y="0"/>
                  </a:lnTo>
                  <a:cubicBezTo>
                    <a:pt x="132775" y="0"/>
                    <a:pt x="246952" y="43557"/>
                    <a:pt x="334067" y="130672"/>
                  </a:cubicBezTo>
                  <a:cubicBezTo>
                    <a:pt x="421182" y="217787"/>
                    <a:pt x="464739" y="331964"/>
                    <a:pt x="464739" y="446142"/>
                  </a:cubicBezTo>
                  <a:lnTo>
                    <a:pt x="463903" y="463652"/>
                  </a:lnTo>
                  <a:close/>
                </a:path>
              </a:pathLst>
            </a:custGeom>
            <a:no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526" name="Google Shape;526;g2db48676025_0_64"/>
            <p:cNvSpPr/>
            <p:nvPr/>
          </p:nvSpPr>
          <p:spPr>
            <a:xfrm rot="10800000">
              <a:off x="2607238" y="2688467"/>
              <a:ext cx="464738" cy="464738"/>
            </a:xfrm>
            <a:custGeom>
              <a:rect b="b" l="l" r="r" t="t"/>
              <a:pathLst>
                <a:path extrusionOk="0" h="464738" w="464738">
                  <a:moveTo>
                    <a:pt x="446142" y="464738"/>
                  </a:moveTo>
                  <a:cubicBezTo>
                    <a:pt x="331965" y="464738"/>
                    <a:pt x="217787" y="421181"/>
                    <a:pt x="130673" y="334066"/>
                  </a:cubicBezTo>
                  <a:cubicBezTo>
                    <a:pt x="43558" y="246952"/>
                    <a:pt x="1" y="132774"/>
                    <a:pt x="0" y="18596"/>
                  </a:cubicBezTo>
                  <a:lnTo>
                    <a:pt x="836" y="1089"/>
                  </a:lnTo>
                  <a:lnTo>
                    <a:pt x="606" y="859"/>
                  </a:lnTo>
                  <a:lnTo>
                    <a:pt x="848" y="848"/>
                  </a:lnTo>
                  <a:lnTo>
                    <a:pt x="859" y="606"/>
                  </a:lnTo>
                  <a:lnTo>
                    <a:pt x="1089" y="836"/>
                  </a:lnTo>
                  <a:lnTo>
                    <a:pt x="18596" y="0"/>
                  </a:lnTo>
                  <a:cubicBezTo>
                    <a:pt x="132774" y="0"/>
                    <a:pt x="246951" y="43557"/>
                    <a:pt x="334066" y="130672"/>
                  </a:cubicBezTo>
                  <a:cubicBezTo>
                    <a:pt x="421181" y="217787"/>
                    <a:pt x="464738" y="331964"/>
                    <a:pt x="464738" y="446142"/>
                  </a:cubicBezTo>
                  <a:lnTo>
                    <a:pt x="463902" y="463650"/>
                  </a:lnTo>
                  <a:lnTo>
                    <a:pt x="464132" y="463880"/>
                  </a:lnTo>
                  <a:lnTo>
                    <a:pt x="463891" y="463892"/>
                  </a:lnTo>
                  <a:lnTo>
                    <a:pt x="463879" y="464132"/>
                  </a:lnTo>
                  <a:lnTo>
                    <a:pt x="463650" y="463903"/>
                  </a:lnTo>
                  <a:close/>
                </a:path>
              </a:pathLst>
            </a:custGeom>
            <a:no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nvGrpSpPr>
            <p:cNvPr id="527" name="Google Shape;527;g2db48676025_0_64"/>
            <p:cNvGrpSpPr/>
            <p:nvPr/>
          </p:nvGrpSpPr>
          <p:grpSpPr>
            <a:xfrm>
              <a:off x="2440769" y="2384401"/>
              <a:ext cx="313009" cy="1032464"/>
              <a:chOff x="2440769" y="2384401"/>
              <a:chExt cx="313009" cy="1032464"/>
            </a:xfrm>
          </p:grpSpPr>
          <p:cxnSp>
            <p:nvCxnSpPr>
              <p:cNvPr id="528" name="Google Shape;528;g2db48676025_0_64"/>
              <p:cNvCxnSpPr/>
              <p:nvPr/>
            </p:nvCxnSpPr>
            <p:spPr>
              <a:xfrm rot="10800000">
                <a:off x="2440769" y="2516865"/>
                <a:ext cx="0" cy="900000"/>
              </a:xfrm>
              <a:prstGeom prst="straightConnector1">
                <a:avLst/>
              </a:prstGeom>
              <a:noFill/>
              <a:ln cap="flat" cmpd="sng" w="12700">
                <a:solidFill>
                  <a:schemeClr val="lt1"/>
                </a:solidFill>
                <a:prstDash val="solid"/>
                <a:round/>
                <a:headEnd len="sm" w="sm" type="none"/>
                <a:tailEnd len="sm" w="sm" type="none"/>
              </a:ln>
            </p:spPr>
          </p:cxnSp>
          <p:cxnSp>
            <p:nvCxnSpPr>
              <p:cNvPr id="529" name="Google Shape;529;g2db48676025_0_64"/>
              <p:cNvCxnSpPr/>
              <p:nvPr/>
            </p:nvCxnSpPr>
            <p:spPr>
              <a:xfrm rot="10800000">
                <a:off x="2753778" y="2384401"/>
                <a:ext cx="0" cy="900000"/>
              </a:xfrm>
              <a:prstGeom prst="straightConnector1">
                <a:avLst/>
              </a:prstGeom>
              <a:noFill/>
              <a:ln cap="flat" cmpd="sng" w="12700">
                <a:solidFill>
                  <a:schemeClr val="lt1"/>
                </a:solidFill>
                <a:prstDash val="solid"/>
                <a:round/>
                <a:headEnd len="sm" w="sm" type="none"/>
                <a:tailEnd len="sm" w="sm" type="none"/>
              </a:ln>
            </p:spPr>
          </p:cxnSp>
        </p:grpSp>
      </p:grpSp>
      <p:sp>
        <p:nvSpPr>
          <p:cNvPr id="530" name="Google Shape;530;g2db48676025_0_64"/>
          <p:cNvSpPr/>
          <p:nvPr/>
        </p:nvSpPr>
        <p:spPr>
          <a:xfrm rot="-2700000">
            <a:off x="10114285" y="3689596"/>
            <a:ext cx="1786976" cy="1800740"/>
          </a:xfrm>
          <a:custGeom>
            <a:rect b="b" l="l" r="r" t="t"/>
            <a:pathLst>
              <a:path extrusionOk="0" h="1799739" w="1785983">
                <a:moveTo>
                  <a:pt x="440819" y="59"/>
                </a:moveTo>
                <a:cubicBezTo>
                  <a:pt x="584367" y="2557"/>
                  <a:pt x="735105" y="83293"/>
                  <a:pt x="845918" y="261596"/>
                </a:cubicBezTo>
                <a:lnTo>
                  <a:pt x="892992" y="360758"/>
                </a:lnTo>
                <a:lnTo>
                  <a:pt x="892992" y="365372"/>
                </a:lnTo>
                <a:lnTo>
                  <a:pt x="940065" y="266212"/>
                </a:lnTo>
                <a:cubicBezTo>
                  <a:pt x="1066709" y="62437"/>
                  <a:pt x="1245499" y="-13903"/>
                  <a:pt x="1406106" y="8338"/>
                </a:cubicBezTo>
                <a:cubicBezTo>
                  <a:pt x="1827702" y="66720"/>
                  <a:pt x="2124001" y="804388"/>
                  <a:pt x="1022901" y="1699451"/>
                </a:cubicBezTo>
                <a:lnTo>
                  <a:pt x="892991" y="1799739"/>
                </a:lnTo>
                <a:lnTo>
                  <a:pt x="892991" y="1795123"/>
                </a:lnTo>
                <a:lnTo>
                  <a:pt x="763082" y="1694835"/>
                </a:lnTo>
                <a:cubicBezTo>
                  <a:pt x="-338018" y="799772"/>
                  <a:pt x="-41719" y="62104"/>
                  <a:pt x="379877" y="3722"/>
                </a:cubicBezTo>
                <a:cubicBezTo>
                  <a:pt x="399953" y="942"/>
                  <a:pt x="420313" y="-298"/>
                  <a:pt x="440819" y="59"/>
                </a:cubicBezTo>
                <a:close/>
              </a:path>
            </a:pathLst>
          </a:custGeom>
          <a:solidFill>
            <a:schemeClr val="accent1">
              <a:alpha val="6000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nvGrpSpPr>
          <p:cNvPr id="531" name="Google Shape;531;g2db48676025_0_64"/>
          <p:cNvGrpSpPr/>
          <p:nvPr/>
        </p:nvGrpSpPr>
        <p:grpSpPr>
          <a:xfrm flipH="1" rot="-2700000">
            <a:off x="9049906" y="71813"/>
            <a:ext cx="2287586" cy="3673782"/>
            <a:chOff x="-6080955" y="3437416"/>
            <a:chExt cx="2287608" cy="3673817"/>
          </a:xfrm>
        </p:grpSpPr>
        <p:cxnSp>
          <p:nvCxnSpPr>
            <p:cNvPr id="532" name="Google Shape;532;g2db48676025_0_64"/>
            <p:cNvCxnSpPr/>
            <p:nvPr/>
          </p:nvCxnSpPr>
          <p:spPr>
            <a:xfrm>
              <a:off x="-4937151" y="4754133"/>
              <a:ext cx="0" cy="2357100"/>
            </a:xfrm>
            <a:prstGeom prst="straightConnector1">
              <a:avLst/>
            </a:prstGeom>
            <a:noFill/>
            <a:ln cap="flat" cmpd="sng" w="12700">
              <a:solidFill>
                <a:schemeClr val="lt1"/>
              </a:solidFill>
              <a:prstDash val="solid"/>
              <a:round/>
              <a:headEnd len="sm" w="sm" type="none"/>
              <a:tailEnd len="sm" w="sm" type="none"/>
            </a:ln>
          </p:spPr>
        </p:cxnSp>
        <p:sp>
          <p:nvSpPr>
            <p:cNvPr id="533" name="Google Shape;533;g2db48676025_0_64"/>
            <p:cNvSpPr/>
            <p:nvPr/>
          </p:nvSpPr>
          <p:spPr>
            <a:xfrm flipH="1" rot="10800000">
              <a:off x="-5226554" y="3437416"/>
              <a:ext cx="571820" cy="1316717"/>
            </a:xfrm>
            <a:custGeom>
              <a:rect b="b" l="l" r="r" t="t"/>
              <a:pathLst>
                <a:path extrusionOk="0" h="1316717" w="571820">
                  <a:moveTo>
                    <a:pt x="282417" y="1316717"/>
                  </a:moveTo>
                  <a:lnTo>
                    <a:pt x="285910" y="1313542"/>
                  </a:lnTo>
                  <a:lnTo>
                    <a:pt x="289403" y="1316717"/>
                  </a:lnTo>
                  <a:lnTo>
                    <a:pt x="289403" y="1310368"/>
                  </a:lnTo>
                  <a:lnTo>
                    <a:pt x="309203" y="1292372"/>
                  </a:lnTo>
                  <a:cubicBezTo>
                    <a:pt x="471461" y="1130114"/>
                    <a:pt x="571820" y="905956"/>
                    <a:pt x="571820" y="658358"/>
                  </a:cubicBezTo>
                  <a:cubicBezTo>
                    <a:pt x="571820" y="410761"/>
                    <a:pt x="471461" y="186603"/>
                    <a:pt x="309203" y="24345"/>
                  </a:cubicBezTo>
                  <a:lnTo>
                    <a:pt x="289403" y="6349"/>
                  </a:lnTo>
                  <a:lnTo>
                    <a:pt x="289403" y="0"/>
                  </a:lnTo>
                  <a:lnTo>
                    <a:pt x="285910" y="3175"/>
                  </a:lnTo>
                  <a:lnTo>
                    <a:pt x="282417" y="0"/>
                  </a:lnTo>
                  <a:lnTo>
                    <a:pt x="282417" y="6350"/>
                  </a:lnTo>
                  <a:lnTo>
                    <a:pt x="262617" y="24345"/>
                  </a:lnTo>
                  <a:cubicBezTo>
                    <a:pt x="100359" y="186604"/>
                    <a:pt x="0" y="410761"/>
                    <a:pt x="0" y="658359"/>
                  </a:cubicBezTo>
                  <a:cubicBezTo>
                    <a:pt x="0" y="905956"/>
                    <a:pt x="100359" y="1130114"/>
                    <a:pt x="262617" y="1292372"/>
                  </a:cubicBezTo>
                  <a:lnTo>
                    <a:pt x="282417" y="1310368"/>
                  </a:lnTo>
                  <a:close/>
                </a:path>
              </a:pathLst>
            </a:custGeom>
            <a:no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534" name="Google Shape;534;g2db48676025_0_64"/>
            <p:cNvSpPr/>
            <p:nvPr/>
          </p:nvSpPr>
          <p:spPr>
            <a:xfrm>
              <a:off x="-6080955" y="4476018"/>
              <a:ext cx="1143804" cy="735761"/>
            </a:xfrm>
            <a:custGeom>
              <a:rect b="b" l="l" r="r" t="t"/>
              <a:pathLst>
                <a:path extrusionOk="0" h="735761" w="1143804">
                  <a:moveTo>
                    <a:pt x="290619" y="302"/>
                  </a:moveTo>
                  <a:cubicBezTo>
                    <a:pt x="435153" y="4056"/>
                    <a:pt x="580841" y="42901"/>
                    <a:pt x="714857" y="120275"/>
                  </a:cubicBezTo>
                  <a:cubicBezTo>
                    <a:pt x="929283" y="244074"/>
                    <a:pt x="1073229" y="443066"/>
                    <a:pt x="1132620" y="664715"/>
                  </a:cubicBezTo>
                  <a:lnTo>
                    <a:pt x="1138304" y="690860"/>
                  </a:lnTo>
                  <a:lnTo>
                    <a:pt x="1143804" y="694035"/>
                  </a:lnTo>
                  <a:lnTo>
                    <a:pt x="1139308" y="695472"/>
                  </a:lnTo>
                  <a:lnTo>
                    <a:pt x="1140311" y="700085"/>
                  </a:lnTo>
                  <a:lnTo>
                    <a:pt x="1134812" y="696911"/>
                  </a:lnTo>
                  <a:lnTo>
                    <a:pt x="1109327" y="705060"/>
                  </a:lnTo>
                  <a:cubicBezTo>
                    <a:pt x="887679" y="764450"/>
                    <a:pt x="643373" y="739285"/>
                    <a:pt x="428947" y="615486"/>
                  </a:cubicBezTo>
                  <a:cubicBezTo>
                    <a:pt x="214521" y="491687"/>
                    <a:pt x="70574" y="292695"/>
                    <a:pt x="11184" y="71046"/>
                  </a:cubicBezTo>
                  <a:lnTo>
                    <a:pt x="5499" y="44901"/>
                  </a:lnTo>
                  <a:lnTo>
                    <a:pt x="0" y="41727"/>
                  </a:lnTo>
                  <a:lnTo>
                    <a:pt x="4496" y="40289"/>
                  </a:lnTo>
                  <a:lnTo>
                    <a:pt x="3493" y="35676"/>
                  </a:lnTo>
                  <a:lnTo>
                    <a:pt x="8992" y="38851"/>
                  </a:lnTo>
                  <a:lnTo>
                    <a:pt x="34477" y="30702"/>
                  </a:lnTo>
                  <a:cubicBezTo>
                    <a:pt x="117595" y="8430"/>
                    <a:pt x="203899" y="-1950"/>
                    <a:pt x="290619" y="302"/>
                  </a:cubicBezTo>
                  <a:close/>
                </a:path>
              </a:pathLst>
            </a:custGeom>
            <a:no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535" name="Google Shape;535;g2db48676025_0_64"/>
            <p:cNvSpPr/>
            <p:nvPr/>
          </p:nvSpPr>
          <p:spPr>
            <a:xfrm flipH="1">
              <a:off x="-4937151" y="4476018"/>
              <a:ext cx="1143804" cy="735761"/>
            </a:xfrm>
            <a:custGeom>
              <a:rect b="b" l="l" r="r" t="t"/>
              <a:pathLst>
                <a:path extrusionOk="0" h="735761" w="1143804">
                  <a:moveTo>
                    <a:pt x="290619" y="302"/>
                  </a:moveTo>
                  <a:cubicBezTo>
                    <a:pt x="435153" y="4056"/>
                    <a:pt x="580841" y="42901"/>
                    <a:pt x="714857" y="120275"/>
                  </a:cubicBezTo>
                  <a:cubicBezTo>
                    <a:pt x="929283" y="244074"/>
                    <a:pt x="1073229" y="443066"/>
                    <a:pt x="1132620" y="664715"/>
                  </a:cubicBezTo>
                  <a:lnTo>
                    <a:pt x="1138304" y="690860"/>
                  </a:lnTo>
                  <a:lnTo>
                    <a:pt x="1143804" y="694035"/>
                  </a:lnTo>
                  <a:lnTo>
                    <a:pt x="1139308" y="695472"/>
                  </a:lnTo>
                  <a:lnTo>
                    <a:pt x="1140311" y="700085"/>
                  </a:lnTo>
                  <a:lnTo>
                    <a:pt x="1134812" y="696911"/>
                  </a:lnTo>
                  <a:lnTo>
                    <a:pt x="1109327" y="705060"/>
                  </a:lnTo>
                  <a:cubicBezTo>
                    <a:pt x="887679" y="764450"/>
                    <a:pt x="643373" y="739285"/>
                    <a:pt x="428947" y="615486"/>
                  </a:cubicBezTo>
                  <a:cubicBezTo>
                    <a:pt x="214521" y="491687"/>
                    <a:pt x="70574" y="292695"/>
                    <a:pt x="11184" y="71046"/>
                  </a:cubicBezTo>
                  <a:lnTo>
                    <a:pt x="5499" y="44901"/>
                  </a:lnTo>
                  <a:lnTo>
                    <a:pt x="0" y="41727"/>
                  </a:lnTo>
                  <a:lnTo>
                    <a:pt x="4496" y="40289"/>
                  </a:lnTo>
                  <a:lnTo>
                    <a:pt x="3493" y="35676"/>
                  </a:lnTo>
                  <a:lnTo>
                    <a:pt x="8992" y="38851"/>
                  </a:lnTo>
                  <a:lnTo>
                    <a:pt x="34477" y="30702"/>
                  </a:lnTo>
                  <a:cubicBezTo>
                    <a:pt x="117595" y="8430"/>
                    <a:pt x="203899" y="-1950"/>
                    <a:pt x="290619" y="302"/>
                  </a:cubicBezTo>
                  <a:close/>
                </a:path>
              </a:pathLst>
            </a:custGeom>
            <a:no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536" name="Google Shape;536;g2db48676025_0_64"/>
            <p:cNvSpPr/>
            <p:nvPr/>
          </p:nvSpPr>
          <p:spPr>
            <a:xfrm>
              <a:off x="-6080955" y="5190567"/>
              <a:ext cx="1143804" cy="735761"/>
            </a:xfrm>
            <a:custGeom>
              <a:rect b="b" l="l" r="r" t="t"/>
              <a:pathLst>
                <a:path extrusionOk="0" h="735761" w="1143804">
                  <a:moveTo>
                    <a:pt x="290619" y="302"/>
                  </a:moveTo>
                  <a:cubicBezTo>
                    <a:pt x="435153" y="4056"/>
                    <a:pt x="580841" y="42901"/>
                    <a:pt x="714857" y="120275"/>
                  </a:cubicBezTo>
                  <a:cubicBezTo>
                    <a:pt x="929283" y="244074"/>
                    <a:pt x="1073229" y="443066"/>
                    <a:pt x="1132620" y="664715"/>
                  </a:cubicBezTo>
                  <a:lnTo>
                    <a:pt x="1138304" y="690860"/>
                  </a:lnTo>
                  <a:lnTo>
                    <a:pt x="1143804" y="694035"/>
                  </a:lnTo>
                  <a:lnTo>
                    <a:pt x="1139308" y="695472"/>
                  </a:lnTo>
                  <a:lnTo>
                    <a:pt x="1140311" y="700085"/>
                  </a:lnTo>
                  <a:lnTo>
                    <a:pt x="1134812" y="696911"/>
                  </a:lnTo>
                  <a:lnTo>
                    <a:pt x="1109327" y="705060"/>
                  </a:lnTo>
                  <a:cubicBezTo>
                    <a:pt x="887679" y="764450"/>
                    <a:pt x="643373" y="739285"/>
                    <a:pt x="428947" y="615486"/>
                  </a:cubicBezTo>
                  <a:cubicBezTo>
                    <a:pt x="214521" y="491687"/>
                    <a:pt x="70574" y="292695"/>
                    <a:pt x="11184" y="71046"/>
                  </a:cubicBezTo>
                  <a:lnTo>
                    <a:pt x="5499" y="44901"/>
                  </a:lnTo>
                  <a:lnTo>
                    <a:pt x="0" y="41727"/>
                  </a:lnTo>
                  <a:lnTo>
                    <a:pt x="4496" y="40289"/>
                  </a:lnTo>
                  <a:lnTo>
                    <a:pt x="3493" y="35676"/>
                  </a:lnTo>
                  <a:lnTo>
                    <a:pt x="8992" y="38851"/>
                  </a:lnTo>
                  <a:lnTo>
                    <a:pt x="34477" y="30702"/>
                  </a:lnTo>
                  <a:cubicBezTo>
                    <a:pt x="117595" y="8430"/>
                    <a:pt x="203899" y="-1950"/>
                    <a:pt x="290619" y="302"/>
                  </a:cubicBezTo>
                  <a:close/>
                </a:path>
              </a:pathLst>
            </a:custGeom>
            <a:no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537" name="Google Shape;537;g2db48676025_0_64"/>
            <p:cNvSpPr/>
            <p:nvPr/>
          </p:nvSpPr>
          <p:spPr>
            <a:xfrm flipH="1">
              <a:off x="-4937151" y="5190567"/>
              <a:ext cx="1143804" cy="735761"/>
            </a:xfrm>
            <a:custGeom>
              <a:rect b="b" l="l" r="r" t="t"/>
              <a:pathLst>
                <a:path extrusionOk="0" h="735761" w="1143804">
                  <a:moveTo>
                    <a:pt x="290619" y="302"/>
                  </a:moveTo>
                  <a:cubicBezTo>
                    <a:pt x="435153" y="4056"/>
                    <a:pt x="580841" y="42901"/>
                    <a:pt x="714857" y="120275"/>
                  </a:cubicBezTo>
                  <a:cubicBezTo>
                    <a:pt x="929283" y="244074"/>
                    <a:pt x="1073229" y="443066"/>
                    <a:pt x="1132620" y="664715"/>
                  </a:cubicBezTo>
                  <a:lnTo>
                    <a:pt x="1138304" y="690860"/>
                  </a:lnTo>
                  <a:lnTo>
                    <a:pt x="1143804" y="694035"/>
                  </a:lnTo>
                  <a:lnTo>
                    <a:pt x="1139308" y="695472"/>
                  </a:lnTo>
                  <a:lnTo>
                    <a:pt x="1140311" y="700085"/>
                  </a:lnTo>
                  <a:lnTo>
                    <a:pt x="1134812" y="696911"/>
                  </a:lnTo>
                  <a:lnTo>
                    <a:pt x="1109327" y="705060"/>
                  </a:lnTo>
                  <a:cubicBezTo>
                    <a:pt x="887679" y="764450"/>
                    <a:pt x="643373" y="739285"/>
                    <a:pt x="428947" y="615486"/>
                  </a:cubicBezTo>
                  <a:cubicBezTo>
                    <a:pt x="214521" y="491687"/>
                    <a:pt x="70574" y="292695"/>
                    <a:pt x="11184" y="71046"/>
                  </a:cubicBezTo>
                  <a:lnTo>
                    <a:pt x="5499" y="44901"/>
                  </a:lnTo>
                  <a:lnTo>
                    <a:pt x="0" y="41727"/>
                  </a:lnTo>
                  <a:lnTo>
                    <a:pt x="4496" y="40289"/>
                  </a:lnTo>
                  <a:lnTo>
                    <a:pt x="3493" y="35676"/>
                  </a:lnTo>
                  <a:lnTo>
                    <a:pt x="8992" y="38851"/>
                  </a:lnTo>
                  <a:lnTo>
                    <a:pt x="34477" y="30702"/>
                  </a:lnTo>
                  <a:cubicBezTo>
                    <a:pt x="117595" y="8430"/>
                    <a:pt x="203899" y="-1950"/>
                    <a:pt x="290619" y="302"/>
                  </a:cubicBezTo>
                  <a:close/>
                </a:path>
              </a:pathLst>
            </a:custGeom>
            <a:no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538" name="Google Shape;538;g2db48676025_0_64"/>
            <p:cNvSpPr/>
            <p:nvPr/>
          </p:nvSpPr>
          <p:spPr>
            <a:xfrm>
              <a:off x="-6080955" y="5934581"/>
              <a:ext cx="1143804" cy="735761"/>
            </a:xfrm>
            <a:custGeom>
              <a:rect b="b" l="l" r="r" t="t"/>
              <a:pathLst>
                <a:path extrusionOk="0" h="735761" w="1143804">
                  <a:moveTo>
                    <a:pt x="290619" y="302"/>
                  </a:moveTo>
                  <a:cubicBezTo>
                    <a:pt x="435153" y="4056"/>
                    <a:pt x="580841" y="42901"/>
                    <a:pt x="714857" y="120275"/>
                  </a:cubicBezTo>
                  <a:cubicBezTo>
                    <a:pt x="929283" y="244074"/>
                    <a:pt x="1073229" y="443066"/>
                    <a:pt x="1132620" y="664715"/>
                  </a:cubicBezTo>
                  <a:lnTo>
                    <a:pt x="1138304" y="690860"/>
                  </a:lnTo>
                  <a:lnTo>
                    <a:pt x="1143804" y="694035"/>
                  </a:lnTo>
                  <a:lnTo>
                    <a:pt x="1139308" y="695472"/>
                  </a:lnTo>
                  <a:lnTo>
                    <a:pt x="1140311" y="700085"/>
                  </a:lnTo>
                  <a:lnTo>
                    <a:pt x="1134812" y="696911"/>
                  </a:lnTo>
                  <a:lnTo>
                    <a:pt x="1109327" y="705060"/>
                  </a:lnTo>
                  <a:cubicBezTo>
                    <a:pt x="887679" y="764450"/>
                    <a:pt x="643373" y="739285"/>
                    <a:pt x="428947" y="615486"/>
                  </a:cubicBezTo>
                  <a:cubicBezTo>
                    <a:pt x="214521" y="491687"/>
                    <a:pt x="70574" y="292695"/>
                    <a:pt x="11184" y="71046"/>
                  </a:cubicBezTo>
                  <a:lnTo>
                    <a:pt x="5499" y="44901"/>
                  </a:lnTo>
                  <a:lnTo>
                    <a:pt x="0" y="41727"/>
                  </a:lnTo>
                  <a:lnTo>
                    <a:pt x="4496" y="40289"/>
                  </a:lnTo>
                  <a:lnTo>
                    <a:pt x="3493" y="35676"/>
                  </a:lnTo>
                  <a:lnTo>
                    <a:pt x="8992" y="38851"/>
                  </a:lnTo>
                  <a:lnTo>
                    <a:pt x="34477" y="30702"/>
                  </a:lnTo>
                  <a:cubicBezTo>
                    <a:pt x="117595" y="8430"/>
                    <a:pt x="203899" y="-1950"/>
                    <a:pt x="290619" y="302"/>
                  </a:cubicBezTo>
                  <a:close/>
                </a:path>
              </a:pathLst>
            </a:custGeom>
            <a:no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539" name="Google Shape;539;g2db48676025_0_64"/>
            <p:cNvSpPr/>
            <p:nvPr/>
          </p:nvSpPr>
          <p:spPr>
            <a:xfrm flipH="1">
              <a:off x="-4937151" y="5934581"/>
              <a:ext cx="1143804" cy="735761"/>
            </a:xfrm>
            <a:custGeom>
              <a:rect b="b" l="l" r="r" t="t"/>
              <a:pathLst>
                <a:path extrusionOk="0" h="735761" w="1143804">
                  <a:moveTo>
                    <a:pt x="290619" y="302"/>
                  </a:moveTo>
                  <a:cubicBezTo>
                    <a:pt x="435153" y="4056"/>
                    <a:pt x="580841" y="42901"/>
                    <a:pt x="714857" y="120275"/>
                  </a:cubicBezTo>
                  <a:cubicBezTo>
                    <a:pt x="929283" y="244074"/>
                    <a:pt x="1073229" y="443066"/>
                    <a:pt x="1132620" y="664715"/>
                  </a:cubicBezTo>
                  <a:lnTo>
                    <a:pt x="1138304" y="690860"/>
                  </a:lnTo>
                  <a:lnTo>
                    <a:pt x="1143804" y="694035"/>
                  </a:lnTo>
                  <a:lnTo>
                    <a:pt x="1139308" y="695472"/>
                  </a:lnTo>
                  <a:lnTo>
                    <a:pt x="1140311" y="700085"/>
                  </a:lnTo>
                  <a:lnTo>
                    <a:pt x="1134812" y="696911"/>
                  </a:lnTo>
                  <a:lnTo>
                    <a:pt x="1109327" y="705060"/>
                  </a:lnTo>
                  <a:cubicBezTo>
                    <a:pt x="887679" y="764450"/>
                    <a:pt x="643373" y="739285"/>
                    <a:pt x="428947" y="615486"/>
                  </a:cubicBezTo>
                  <a:cubicBezTo>
                    <a:pt x="214521" y="491687"/>
                    <a:pt x="70574" y="292695"/>
                    <a:pt x="11184" y="71046"/>
                  </a:cubicBezTo>
                  <a:lnTo>
                    <a:pt x="5499" y="44901"/>
                  </a:lnTo>
                  <a:lnTo>
                    <a:pt x="0" y="41727"/>
                  </a:lnTo>
                  <a:lnTo>
                    <a:pt x="4496" y="40289"/>
                  </a:lnTo>
                  <a:lnTo>
                    <a:pt x="3493" y="35676"/>
                  </a:lnTo>
                  <a:lnTo>
                    <a:pt x="8992" y="38851"/>
                  </a:lnTo>
                  <a:lnTo>
                    <a:pt x="34477" y="30702"/>
                  </a:lnTo>
                  <a:cubicBezTo>
                    <a:pt x="117595" y="8430"/>
                    <a:pt x="203899" y="-1950"/>
                    <a:pt x="290619" y="302"/>
                  </a:cubicBezTo>
                  <a:close/>
                </a:path>
              </a:pathLst>
            </a:custGeom>
            <a:no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sp>
        <p:nvSpPr>
          <p:cNvPr id="540" name="Google Shape;540;g2db48676025_0_64"/>
          <p:cNvSpPr txBox="1"/>
          <p:nvPr>
            <p:ph type="title"/>
          </p:nvPr>
        </p:nvSpPr>
        <p:spPr>
          <a:xfrm>
            <a:off x="3882610" y="1011237"/>
            <a:ext cx="4426800" cy="860400"/>
          </a:xfrm>
          <a:prstGeom prst="rect">
            <a:avLst/>
          </a:prstGeom>
          <a:noFill/>
          <a:ln>
            <a:noFill/>
          </a:ln>
        </p:spPr>
        <p:txBody>
          <a:bodyPr anchorCtr="0" anchor="b" bIns="0" lIns="0" spcFirstLastPara="1" rIns="0" wrap="square" tIns="0">
            <a:normAutofit fontScale="90000"/>
          </a:bodyPr>
          <a:lstStyle/>
          <a:p>
            <a:pPr indent="0" lvl="0" marL="0" rtl="0" algn="ctr">
              <a:lnSpc>
                <a:spcPct val="100000"/>
              </a:lnSpc>
              <a:spcBef>
                <a:spcPts val="0"/>
              </a:spcBef>
              <a:spcAft>
                <a:spcPts val="0"/>
              </a:spcAft>
              <a:buClr>
                <a:schemeClr val="lt1"/>
              </a:buClr>
              <a:buSzPct val="70000"/>
              <a:buFont typeface="Rockwell"/>
              <a:buNone/>
            </a:pPr>
            <a:r>
              <a:rPr lang="en-US" sz="4000">
                <a:extLst>
                  <a:ext uri="http://customooxmlschemas.google.com/">
                    <go:slidesCustomData xmlns:go="http://customooxmlschemas.google.com/" textRoundtripDataId="7"/>
                  </a:ext>
                </a:extLst>
              </a:rPr>
              <a:t>Additional</a:t>
            </a:r>
            <a:r>
              <a:rPr lang="en-US" sz="4000"/>
              <a:t> Takeaways</a:t>
            </a:r>
            <a:endParaRPr sz="4000"/>
          </a:p>
        </p:txBody>
      </p:sp>
      <p:cxnSp>
        <p:nvCxnSpPr>
          <p:cNvPr id="541" name="Google Shape;541;g2db48676025_0_64"/>
          <p:cNvCxnSpPr/>
          <p:nvPr/>
        </p:nvCxnSpPr>
        <p:spPr>
          <a:xfrm>
            <a:off x="5826000" y="2310207"/>
            <a:ext cx="540000" cy="0"/>
          </a:xfrm>
          <a:prstGeom prst="straightConnector1">
            <a:avLst/>
          </a:prstGeom>
          <a:noFill/>
          <a:ln cap="flat" cmpd="sng" w="12700">
            <a:solidFill>
              <a:schemeClr val="lt1"/>
            </a:solidFill>
            <a:prstDash val="solid"/>
            <a:round/>
            <a:headEnd len="sm" w="sm" type="none"/>
            <a:tailEnd len="sm" w="sm" type="none"/>
          </a:ln>
        </p:spPr>
      </p:cxnSp>
      <p:sp>
        <p:nvSpPr>
          <p:cNvPr id="542" name="Google Shape;542;g2db48676025_0_64"/>
          <p:cNvSpPr txBox="1"/>
          <p:nvPr>
            <p:ph idx="1" type="body"/>
          </p:nvPr>
        </p:nvSpPr>
        <p:spPr>
          <a:xfrm>
            <a:off x="2855763" y="2759076"/>
            <a:ext cx="6868800" cy="3606600"/>
          </a:xfrm>
          <a:prstGeom prst="rect">
            <a:avLst/>
          </a:prstGeom>
          <a:noFill/>
          <a:ln>
            <a:noFill/>
          </a:ln>
        </p:spPr>
        <p:txBody>
          <a:bodyPr anchorCtr="0" anchor="t" bIns="0" lIns="0" spcFirstLastPara="1" rIns="0" wrap="square" tIns="0">
            <a:normAutofit fontScale="92500"/>
          </a:bodyPr>
          <a:lstStyle/>
          <a:p>
            <a:pPr indent="-416560" lvl="0" marL="457200" rtl="0" algn="l">
              <a:spcBef>
                <a:spcPts val="1000"/>
              </a:spcBef>
              <a:spcAft>
                <a:spcPts val="0"/>
              </a:spcAft>
              <a:buSzPct val="100000"/>
              <a:buChar char="·"/>
            </a:pPr>
            <a:r>
              <a:rPr lang="en-US" sz="3200"/>
              <a:t>Later goals for this project:</a:t>
            </a:r>
            <a:br>
              <a:rPr lang="en-US" sz="3200"/>
            </a:br>
            <a:r>
              <a:rPr lang="en-US" sz="3200"/>
              <a:t>-High protagonist/antagonist/neutral agreement, but low good/bad/evil agreement. Could be a curious study to expand upon - was it guidelines or is this a potential trend?</a:t>
            </a:r>
            <a:endParaRPr sz="3200"/>
          </a:p>
        </p:txBody>
      </p:sp>
      <p:grpSp>
        <p:nvGrpSpPr>
          <p:cNvPr id="543" name="Google Shape;543;g2db48676025_0_64"/>
          <p:cNvGrpSpPr/>
          <p:nvPr/>
        </p:nvGrpSpPr>
        <p:grpSpPr>
          <a:xfrm rot="2700000">
            <a:off x="10784689" y="5590812"/>
            <a:ext cx="962166" cy="724626"/>
            <a:chOff x="461734" y="958515"/>
            <a:chExt cx="962175" cy="724633"/>
          </a:xfrm>
        </p:grpSpPr>
        <p:sp>
          <p:nvSpPr>
            <p:cNvPr id="544" name="Google Shape;544;g2db48676025_0_64"/>
            <p:cNvSpPr/>
            <p:nvPr/>
          </p:nvSpPr>
          <p:spPr>
            <a:xfrm flipH="1" rot="8100000">
              <a:off x="558038" y="1121848"/>
              <a:ext cx="464996" cy="464996"/>
            </a:xfrm>
            <a:custGeom>
              <a:rect b="b" l="l" r="r" t="t"/>
              <a:pathLst>
                <a:path extrusionOk="0" h="464738" w="464738">
                  <a:moveTo>
                    <a:pt x="446142" y="464738"/>
                  </a:moveTo>
                  <a:cubicBezTo>
                    <a:pt x="331965" y="464738"/>
                    <a:pt x="217787" y="421181"/>
                    <a:pt x="130673" y="334066"/>
                  </a:cubicBezTo>
                  <a:cubicBezTo>
                    <a:pt x="43558" y="246952"/>
                    <a:pt x="1" y="132774"/>
                    <a:pt x="0" y="18596"/>
                  </a:cubicBezTo>
                  <a:lnTo>
                    <a:pt x="836" y="1089"/>
                  </a:lnTo>
                  <a:lnTo>
                    <a:pt x="606" y="859"/>
                  </a:lnTo>
                  <a:lnTo>
                    <a:pt x="848" y="848"/>
                  </a:lnTo>
                  <a:lnTo>
                    <a:pt x="859" y="606"/>
                  </a:lnTo>
                  <a:lnTo>
                    <a:pt x="1089" y="836"/>
                  </a:lnTo>
                  <a:lnTo>
                    <a:pt x="18596" y="0"/>
                  </a:lnTo>
                  <a:cubicBezTo>
                    <a:pt x="132774" y="0"/>
                    <a:pt x="246951" y="43557"/>
                    <a:pt x="334066" y="130672"/>
                  </a:cubicBezTo>
                  <a:cubicBezTo>
                    <a:pt x="421181" y="217787"/>
                    <a:pt x="464738" y="331964"/>
                    <a:pt x="464738" y="446142"/>
                  </a:cubicBezTo>
                  <a:lnTo>
                    <a:pt x="463902" y="463650"/>
                  </a:lnTo>
                  <a:lnTo>
                    <a:pt x="464132" y="463880"/>
                  </a:lnTo>
                  <a:lnTo>
                    <a:pt x="463891" y="463892"/>
                  </a:lnTo>
                  <a:lnTo>
                    <a:pt x="463879" y="464132"/>
                  </a:lnTo>
                  <a:lnTo>
                    <a:pt x="463650" y="463903"/>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545" name="Google Shape;545;g2db48676025_0_64"/>
            <p:cNvSpPr/>
            <p:nvPr/>
          </p:nvSpPr>
          <p:spPr>
            <a:xfrm flipH="1" rot="5400000">
              <a:off x="959170" y="958515"/>
              <a:ext cx="464739" cy="464739"/>
            </a:xfrm>
            <a:custGeom>
              <a:rect b="b" l="l" r="r" t="t"/>
              <a:pathLst>
                <a:path extrusionOk="0" h="464739" w="464739">
                  <a:moveTo>
                    <a:pt x="464132" y="463881"/>
                  </a:moveTo>
                  <a:lnTo>
                    <a:pt x="463891" y="463892"/>
                  </a:lnTo>
                  <a:lnTo>
                    <a:pt x="463880" y="464132"/>
                  </a:lnTo>
                  <a:lnTo>
                    <a:pt x="463651" y="463904"/>
                  </a:lnTo>
                  <a:lnTo>
                    <a:pt x="446142" y="464739"/>
                  </a:lnTo>
                  <a:cubicBezTo>
                    <a:pt x="331965" y="464739"/>
                    <a:pt x="217787" y="421182"/>
                    <a:pt x="130673" y="334067"/>
                  </a:cubicBezTo>
                  <a:cubicBezTo>
                    <a:pt x="43558" y="246953"/>
                    <a:pt x="1" y="132775"/>
                    <a:pt x="0" y="18597"/>
                  </a:cubicBezTo>
                  <a:lnTo>
                    <a:pt x="836" y="1089"/>
                  </a:lnTo>
                  <a:lnTo>
                    <a:pt x="607" y="859"/>
                  </a:lnTo>
                  <a:lnTo>
                    <a:pt x="848" y="848"/>
                  </a:lnTo>
                  <a:lnTo>
                    <a:pt x="859" y="607"/>
                  </a:lnTo>
                  <a:lnTo>
                    <a:pt x="1089" y="836"/>
                  </a:lnTo>
                  <a:lnTo>
                    <a:pt x="18597" y="0"/>
                  </a:lnTo>
                  <a:cubicBezTo>
                    <a:pt x="132775" y="0"/>
                    <a:pt x="246952" y="43557"/>
                    <a:pt x="334067" y="130672"/>
                  </a:cubicBezTo>
                  <a:cubicBezTo>
                    <a:pt x="421182" y="217787"/>
                    <a:pt x="464739" y="331964"/>
                    <a:pt x="464739" y="446142"/>
                  </a:cubicBezTo>
                  <a:lnTo>
                    <a:pt x="463903" y="463652"/>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grpSp>
        <p:nvGrpSpPr>
          <p:cNvPr id="546" name="Google Shape;546;g2db48676025_0_64"/>
          <p:cNvGrpSpPr/>
          <p:nvPr/>
        </p:nvGrpSpPr>
        <p:grpSpPr>
          <a:xfrm flipH="1" rot="-2700000">
            <a:off x="9939127" y="3282837"/>
            <a:ext cx="1785966" cy="2264242"/>
            <a:chOff x="2725201" y="4452918"/>
            <a:chExt cx="1785983" cy="2264264"/>
          </a:xfrm>
        </p:grpSpPr>
        <p:cxnSp>
          <p:nvCxnSpPr>
            <p:cNvPr id="547" name="Google Shape;547;g2db48676025_0_64"/>
            <p:cNvCxnSpPr/>
            <p:nvPr/>
          </p:nvCxnSpPr>
          <p:spPr>
            <a:xfrm rot="10800000">
              <a:off x="3618192" y="4452918"/>
              <a:ext cx="0" cy="2208600"/>
            </a:xfrm>
            <a:prstGeom prst="straightConnector1">
              <a:avLst/>
            </a:prstGeom>
            <a:noFill/>
            <a:ln cap="flat" cmpd="sng" w="12700">
              <a:solidFill>
                <a:schemeClr val="lt1"/>
              </a:solidFill>
              <a:prstDash val="solid"/>
              <a:round/>
              <a:headEnd len="sm" w="sm" type="none"/>
              <a:tailEnd len="sm" w="sm" type="none"/>
            </a:ln>
          </p:spPr>
        </p:cxnSp>
        <p:cxnSp>
          <p:nvCxnSpPr>
            <p:cNvPr id="548" name="Google Shape;548;g2db48676025_0_64"/>
            <p:cNvCxnSpPr/>
            <p:nvPr/>
          </p:nvCxnSpPr>
          <p:spPr>
            <a:xfrm rot="10800000">
              <a:off x="2738372" y="5243393"/>
              <a:ext cx="1761000" cy="0"/>
            </a:xfrm>
            <a:prstGeom prst="straightConnector1">
              <a:avLst/>
            </a:prstGeom>
            <a:noFill/>
            <a:ln cap="flat" cmpd="sng" w="12700">
              <a:solidFill>
                <a:schemeClr val="lt1"/>
              </a:solidFill>
              <a:prstDash val="solid"/>
              <a:round/>
              <a:headEnd len="sm" w="sm" type="none"/>
              <a:tailEnd len="sm" w="sm" type="none"/>
            </a:ln>
          </p:spPr>
        </p:cxnSp>
        <p:sp>
          <p:nvSpPr>
            <p:cNvPr id="549" name="Google Shape;549;g2db48676025_0_64"/>
            <p:cNvSpPr/>
            <p:nvPr/>
          </p:nvSpPr>
          <p:spPr>
            <a:xfrm flipH="1">
              <a:off x="2725201" y="4861779"/>
              <a:ext cx="1785983" cy="1799739"/>
            </a:xfrm>
            <a:custGeom>
              <a:rect b="b" l="l" r="r" t="t"/>
              <a:pathLst>
                <a:path extrusionOk="0" h="1799739" w="1785983">
                  <a:moveTo>
                    <a:pt x="440819" y="59"/>
                  </a:moveTo>
                  <a:cubicBezTo>
                    <a:pt x="584367" y="2557"/>
                    <a:pt x="735105" y="83293"/>
                    <a:pt x="845918" y="261596"/>
                  </a:cubicBezTo>
                  <a:lnTo>
                    <a:pt x="892992" y="360758"/>
                  </a:lnTo>
                  <a:lnTo>
                    <a:pt x="892992" y="365372"/>
                  </a:lnTo>
                  <a:lnTo>
                    <a:pt x="940065" y="266212"/>
                  </a:lnTo>
                  <a:cubicBezTo>
                    <a:pt x="1066709" y="62437"/>
                    <a:pt x="1245499" y="-13903"/>
                    <a:pt x="1406106" y="8338"/>
                  </a:cubicBezTo>
                  <a:cubicBezTo>
                    <a:pt x="1827702" y="66720"/>
                    <a:pt x="2124001" y="804388"/>
                    <a:pt x="1022901" y="1699451"/>
                  </a:cubicBezTo>
                  <a:lnTo>
                    <a:pt x="892991" y="1799739"/>
                  </a:lnTo>
                  <a:lnTo>
                    <a:pt x="763082" y="1694835"/>
                  </a:lnTo>
                  <a:cubicBezTo>
                    <a:pt x="-338018" y="799772"/>
                    <a:pt x="-41719" y="62104"/>
                    <a:pt x="379877" y="3722"/>
                  </a:cubicBezTo>
                  <a:cubicBezTo>
                    <a:pt x="399953" y="942"/>
                    <a:pt x="420313" y="-298"/>
                    <a:pt x="440819" y="59"/>
                  </a:cubicBezTo>
                  <a:close/>
                </a:path>
              </a:pathLst>
            </a:custGeom>
            <a:no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Bell MT"/>
                <a:ea typeface="Bell MT"/>
                <a:cs typeface="Bell MT"/>
                <a:sym typeface="Bell MT"/>
              </a:endParaRPr>
            </a:p>
          </p:txBody>
        </p:sp>
        <p:sp>
          <p:nvSpPr>
            <p:cNvPr id="550" name="Google Shape;550;g2db48676025_0_64"/>
            <p:cNvSpPr/>
            <p:nvPr/>
          </p:nvSpPr>
          <p:spPr>
            <a:xfrm rot="2700000">
              <a:off x="3123151" y="5448445"/>
              <a:ext cx="990077" cy="990077"/>
            </a:xfrm>
            <a:custGeom>
              <a:rect b="b" l="l" r="r" t="t"/>
              <a:pathLst>
                <a:path extrusionOk="0" h="1302493" w="1302493">
                  <a:moveTo>
                    <a:pt x="0" y="1302493"/>
                  </a:moveTo>
                  <a:lnTo>
                    <a:pt x="0" y="0"/>
                  </a:lnTo>
                  <a:lnTo>
                    <a:pt x="1302493" y="0"/>
                  </a:lnTo>
                </a:path>
              </a:pathLst>
            </a:custGeom>
            <a:no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551" name="Google Shape;551;g2db48676025_0_64"/>
            <p:cNvSpPr/>
            <p:nvPr/>
          </p:nvSpPr>
          <p:spPr>
            <a:xfrm rot="2700000">
              <a:off x="3314260" y="5983429"/>
              <a:ext cx="607861" cy="607861"/>
            </a:xfrm>
            <a:custGeom>
              <a:rect b="b" l="l" r="r" t="t"/>
              <a:pathLst>
                <a:path extrusionOk="0" h="1302493" w="1302493">
                  <a:moveTo>
                    <a:pt x="0" y="1302493"/>
                  </a:moveTo>
                  <a:lnTo>
                    <a:pt x="0" y="0"/>
                  </a:lnTo>
                  <a:lnTo>
                    <a:pt x="1302493" y="0"/>
                  </a:lnTo>
                </a:path>
              </a:pathLst>
            </a:custGeom>
            <a:no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grpSp>
        <p:nvGrpSpPr>
          <p:cNvPr id="552" name="Google Shape;552;g2db48676025_0_64"/>
          <p:cNvGrpSpPr/>
          <p:nvPr/>
        </p:nvGrpSpPr>
        <p:grpSpPr>
          <a:xfrm flipH="1">
            <a:off x="10854193" y="5280732"/>
            <a:ext cx="960438" cy="1032894"/>
            <a:chOff x="2111538" y="2384401"/>
            <a:chExt cx="960438" cy="1032894"/>
          </a:xfrm>
        </p:grpSpPr>
        <p:sp>
          <p:nvSpPr>
            <p:cNvPr id="553" name="Google Shape;553;g2db48676025_0_64"/>
            <p:cNvSpPr/>
            <p:nvPr/>
          </p:nvSpPr>
          <p:spPr>
            <a:xfrm rot="-8100000">
              <a:off x="2207842" y="2855993"/>
              <a:ext cx="464997" cy="464997"/>
            </a:xfrm>
            <a:custGeom>
              <a:rect b="b" l="l" r="r" t="t"/>
              <a:pathLst>
                <a:path extrusionOk="0" h="464739" w="464739">
                  <a:moveTo>
                    <a:pt x="464132" y="463881"/>
                  </a:moveTo>
                  <a:lnTo>
                    <a:pt x="463891" y="463892"/>
                  </a:lnTo>
                  <a:lnTo>
                    <a:pt x="463880" y="464132"/>
                  </a:lnTo>
                  <a:lnTo>
                    <a:pt x="463651" y="463904"/>
                  </a:lnTo>
                  <a:lnTo>
                    <a:pt x="446142" y="464739"/>
                  </a:lnTo>
                  <a:cubicBezTo>
                    <a:pt x="331965" y="464739"/>
                    <a:pt x="217787" y="421182"/>
                    <a:pt x="130673" y="334067"/>
                  </a:cubicBezTo>
                  <a:cubicBezTo>
                    <a:pt x="43558" y="246953"/>
                    <a:pt x="1" y="132775"/>
                    <a:pt x="0" y="18597"/>
                  </a:cubicBezTo>
                  <a:lnTo>
                    <a:pt x="836" y="1089"/>
                  </a:lnTo>
                  <a:lnTo>
                    <a:pt x="607" y="859"/>
                  </a:lnTo>
                  <a:lnTo>
                    <a:pt x="848" y="848"/>
                  </a:lnTo>
                  <a:lnTo>
                    <a:pt x="859" y="607"/>
                  </a:lnTo>
                  <a:lnTo>
                    <a:pt x="1089" y="836"/>
                  </a:lnTo>
                  <a:lnTo>
                    <a:pt x="18597" y="0"/>
                  </a:lnTo>
                  <a:cubicBezTo>
                    <a:pt x="132775" y="0"/>
                    <a:pt x="246952" y="43557"/>
                    <a:pt x="334067" y="130672"/>
                  </a:cubicBezTo>
                  <a:cubicBezTo>
                    <a:pt x="421182" y="217787"/>
                    <a:pt x="464739" y="331964"/>
                    <a:pt x="464739" y="446142"/>
                  </a:cubicBezTo>
                  <a:lnTo>
                    <a:pt x="463903" y="463652"/>
                  </a:lnTo>
                  <a:close/>
                </a:path>
              </a:pathLst>
            </a:custGeom>
            <a:no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554" name="Google Shape;554;g2db48676025_0_64"/>
            <p:cNvSpPr/>
            <p:nvPr/>
          </p:nvSpPr>
          <p:spPr>
            <a:xfrm rot="10800000">
              <a:off x="2607238" y="2688467"/>
              <a:ext cx="464738" cy="464738"/>
            </a:xfrm>
            <a:custGeom>
              <a:rect b="b" l="l" r="r" t="t"/>
              <a:pathLst>
                <a:path extrusionOk="0" h="464738" w="464738">
                  <a:moveTo>
                    <a:pt x="446142" y="464738"/>
                  </a:moveTo>
                  <a:cubicBezTo>
                    <a:pt x="331965" y="464738"/>
                    <a:pt x="217787" y="421181"/>
                    <a:pt x="130673" y="334066"/>
                  </a:cubicBezTo>
                  <a:cubicBezTo>
                    <a:pt x="43558" y="246952"/>
                    <a:pt x="1" y="132774"/>
                    <a:pt x="0" y="18596"/>
                  </a:cubicBezTo>
                  <a:lnTo>
                    <a:pt x="836" y="1089"/>
                  </a:lnTo>
                  <a:lnTo>
                    <a:pt x="606" y="859"/>
                  </a:lnTo>
                  <a:lnTo>
                    <a:pt x="848" y="848"/>
                  </a:lnTo>
                  <a:lnTo>
                    <a:pt x="859" y="606"/>
                  </a:lnTo>
                  <a:lnTo>
                    <a:pt x="1089" y="836"/>
                  </a:lnTo>
                  <a:lnTo>
                    <a:pt x="18596" y="0"/>
                  </a:lnTo>
                  <a:cubicBezTo>
                    <a:pt x="132774" y="0"/>
                    <a:pt x="246951" y="43557"/>
                    <a:pt x="334066" y="130672"/>
                  </a:cubicBezTo>
                  <a:cubicBezTo>
                    <a:pt x="421181" y="217787"/>
                    <a:pt x="464738" y="331964"/>
                    <a:pt x="464738" y="446142"/>
                  </a:cubicBezTo>
                  <a:lnTo>
                    <a:pt x="463902" y="463650"/>
                  </a:lnTo>
                  <a:lnTo>
                    <a:pt x="464132" y="463880"/>
                  </a:lnTo>
                  <a:lnTo>
                    <a:pt x="463891" y="463892"/>
                  </a:lnTo>
                  <a:lnTo>
                    <a:pt x="463879" y="464132"/>
                  </a:lnTo>
                  <a:lnTo>
                    <a:pt x="463650" y="463903"/>
                  </a:lnTo>
                  <a:close/>
                </a:path>
              </a:pathLst>
            </a:custGeom>
            <a:no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nvGrpSpPr>
            <p:cNvPr id="555" name="Google Shape;555;g2db48676025_0_64"/>
            <p:cNvGrpSpPr/>
            <p:nvPr/>
          </p:nvGrpSpPr>
          <p:grpSpPr>
            <a:xfrm>
              <a:off x="2440769" y="2384401"/>
              <a:ext cx="313009" cy="1032464"/>
              <a:chOff x="2440769" y="2384401"/>
              <a:chExt cx="313009" cy="1032464"/>
            </a:xfrm>
          </p:grpSpPr>
          <p:cxnSp>
            <p:nvCxnSpPr>
              <p:cNvPr id="556" name="Google Shape;556;g2db48676025_0_64"/>
              <p:cNvCxnSpPr/>
              <p:nvPr/>
            </p:nvCxnSpPr>
            <p:spPr>
              <a:xfrm rot="10800000">
                <a:off x="2440769" y="2516865"/>
                <a:ext cx="0" cy="900000"/>
              </a:xfrm>
              <a:prstGeom prst="straightConnector1">
                <a:avLst/>
              </a:prstGeom>
              <a:noFill/>
              <a:ln cap="flat" cmpd="sng" w="12700">
                <a:solidFill>
                  <a:schemeClr val="lt1"/>
                </a:solidFill>
                <a:prstDash val="solid"/>
                <a:round/>
                <a:headEnd len="sm" w="sm" type="none"/>
                <a:tailEnd len="sm" w="sm" type="none"/>
              </a:ln>
            </p:spPr>
          </p:cxnSp>
          <p:cxnSp>
            <p:nvCxnSpPr>
              <p:cNvPr id="557" name="Google Shape;557;g2db48676025_0_64"/>
              <p:cNvCxnSpPr/>
              <p:nvPr/>
            </p:nvCxnSpPr>
            <p:spPr>
              <a:xfrm rot="10800000">
                <a:off x="2753778" y="2384401"/>
                <a:ext cx="0" cy="900000"/>
              </a:xfrm>
              <a:prstGeom prst="straightConnector1">
                <a:avLst/>
              </a:prstGeom>
              <a:noFill/>
              <a:ln cap="flat" cmpd="sng" w="12700">
                <a:solidFill>
                  <a:schemeClr val="lt1"/>
                </a:solidFill>
                <a:prstDash val="solid"/>
                <a:round/>
                <a:headEnd len="sm" w="sm" type="none"/>
                <a:tailEnd len="sm" w="sm" type="none"/>
              </a:ln>
            </p:spPr>
          </p:cxnSp>
        </p:grpSp>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1" name="Shape 561"/>
        <p:cNvGrpSpPr/>
        <p:nvPr/>
      </p:nvGrpSpPr>
      <p:grpSpPr>
        <a:xfrm>
          <a:off x="0" y="0"/>
          <a:ext cx="0" cy="0"/>
          <a:chOff x="0" y="0"/>
          <a:chExt cx="0" cy="0"/>
        </a:xfrm>
      </p:grpSpPr>
      <p:sp>
        <p:nvSpPr>
          <p:cNvPr id="562" name="Google Shape;562;g2db48676025_0_123"/>
          <p:cNvSpPr/>
          <p:nvPr/>
        </p:nvSpPr>
        <p:spPr>
          <a:xfrm>
            <a:off x="0" y="0"/>
            <a:ext cx="12192000" cy="6858000"/>
          </a:xfrm>
          <a:prstGeom prst="rect">
            <a:avLst/>
          </a:prstGeom>
          <a:solidFill>
            <a:srgbClr val="181D1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563" name="Google Shape;563;g2db48676025_0_123"/>
          <p:cNvSpPr/>
          <p:nvPr/>
        </p:nvSpPr>
        <p:spPr>
          <a:xfrm rot="-8100000">
            <a:off x="1057983" y="182507"/>
            <a:ext cx="2288880" cy="3234724"/>
          </a:xfrm>
          <a:custGeom>
            <a:rect b="b" l="l" r="r" t="t"/>
            <a:pathLst>
              <a:path extrusionOk="0" h="3232926" w="2287608">
                <a:moveTo>
                  <a:pt x="1143804" y="1916209"/>
                </a:moveTo>
                <a:lnTo>
                  <a:pt x="1140311" y="1919384"/>
                </a:lnTo>
                <a:lnTo>
                  <a:pt x="1136818" y="1916209"/>
                </a:lnTo>
                <a:lnTo>
                  <a:pt x="1136818" y="1922559"/>
                </a:lnTo>
                <a:lnTo>
                  <a:pt x="1117018" y="1940554"/>
                </a:lnTo>
                <a:cubicBezTo>
                  <a:pt x="954760" y="2102813"/>
                  <a:pt x="854401" y="2326970"/>
                  <a:pt x="854401" y="2574568"/>
                </a:cubicBezTo>
                <a:cubicBezTo>
                  <a:pt x="854401" y="2822165"/>
                  <a:pt x="954760" y="3046323"/>
                  <a:pt x="1117018" y="3208581"/>
                </a:cubicBezTo>
                <a:lnTo>
                  <a:pt x="1136818" y="3226577"/>
                </a:lnTo>
                <a:lnTo>
                  <a:pt x="1136818" y="3232926"/>
                </a:lnTo>
                <a:lnTo>
                  <a:pt x="1140311" y="3229751"/>
                </a:lnTo>
                <a:lnTo>
                  <a:pt x="1143804" y="3232926"/>
                </a:lnTo>
                <a:lnTo>
                  <a:pt x="1143804" y="3226577"/>
                </a:lnTo>
                <a:lnTo>
                  <a:pt x="1163604" y="3208581"/>
                </a:lnTo>
                <a:cubicBezTo>
                  <a:pt x="1325862" y="3046323"/>
                  <a:pt x="1426221" y="2822165"/>
                  <a:pt x="1426221" y="2574567"/>
                </a:cubicBezTo>
                <a:cubicBezTo>
                  <a:pt x="1426221" y="2326970"/>
                  <a:pt x="1325862" y="2102812"/>
                  <a:pt x="1163604" y="1940554"/>
                </a:cubicBezTo>
                <a:lnTo>
                  <a:pt x="1143804" y="1922558"/>
                </a:lnTo>
                <a:close/>
                <a:moveTo>
                  <a:pt x="1140312" y="1494239"/>
                </a:moveTo>
                <a:lnTo>
                  <a:pt x="1134813" y="1497413"/>
                </a:lnTo>
                <a:lnTo>
                  <a:pt x="1109328" y="1489264"/>
                </a:lnTo>
                <a:cubicBezTo>
                  <a:pt x="887680" y="1429874"/>
                  <a:pt x="643374" y="1455039"/>
                  <a:pt x="428947" y="1578838"/>
                </a:cubicBezTo>
                <a:cubicBezTo>
                  <a:pt x="214522" y="1702637"/>
                  <a:pt x="70575" y="1901629"/>
                  <a:pt x="11185" y="2123278"/>
                </a:cubicBezTo>
                <a:lnTo>
                  <a:pt x="5499" y="2149423"/>
                </a:lnTo>
                <a:lnTo>
                  <a:pt x="0" y="2152597"/>
                </a:lnTo>
                <a:lnTo>
                  <a:pt x="4497" y="2154035"/>
                </a:lnTo>
                <a:lnTo>
                  <a:pt x="3493" y="2158648"/>
                </a:lnTo>
                <a:lnTo>
                  <a:pt x="8992" y="2155473"/>
                </a:lnTo>
                <a:lnTo>
                  <a:pt x="34477" y="2163622"/>
                </a:lnTo>
                <a:cubicBezTo>
                  <a:pt x="117596" y="2185894"/>
                  <a:pt x="203900" y="2196274"/>
                  <a:pt x="290620" y="2194022"/>
                </a:cubicBezTo>
                <a:cubicBezTo>
                  <a:pt x="435153" y="2190268"/>
                  <a:pt x="580841" y="2151423"/>
                  <a:pt x="714858" y="2074049"/>
                </a:cubicBezTo>
                <a:cubicBezTo>
                  <a:pt x="929283" y="1950250"/>
                  <a:pt x="1073230" y="1751258"/>
                  <a:pt x="1132621" y="1529609"/>
                </a:cubicBezTo>
                <a:lnTo>
                  <a:pt x="1138305" y="1503464"/>
                </a:lnTo>
                <a:lnTo>
                  <a:pt x="1143804" y="1500289"/>
                </a:lnTo>
                <a:lnTo>
                  <a:pt x="1139308" y="1498852"/>
                </a:lnTo>
                <a:close/>
                <a:moveTo>
                  <a:pt x="2069415" y="1747063"/>
                </a:moveTo>
                <a:cubicBezTo>
                  <a:pt x="2009570" y="1682261"/>
                  <a:pt x="1939071" y="1625262"/>
                  <a:pt x="1858661" y="1578837"/>
                </a:cubicBezTo>
                <a:cubicBezTo>
                  <a:pt x="1644235" y="1455038"/>
                  <a:pt x="1399929" y="1429873"/>
                  <a:pt x="1178281" y="1489263"/>
                </a:cubicBezTo>
                <a:lnTo>
                  <a:pt x="1152796" y="1497412"/>
                </a:lnTo>
                <a:lnTo>
                  <a:pt x="1147297" y="1494238"/>
                </a:lnTo>
                <a:lnTo>
                  <a:pt x="1148300" y="1498851"/>
                </a:lnTo>
                <a:lnTo>
                  <a:pt x="1143804" y="1500288"/>
                </a:lnTo>
                <a:lnTo>
                  <a:pt x="1149304" y="1503463"/>
                </a:lnTo>
                <a:lnTo>
                  <a:pt x="1154988" y="1529608"/>
                </a:lnTo>
                <a:cubicBezTo>
                  <a:pt x="1214379" y="1751257"/>
                  <a:pt x="1358325" y="1950249"/>
                  <a:pt x="1572751" y="2074048"/>
                </a:cubicBezTo>
                <a:cubicBezTo>
                  <a:pt x="1706767" y="2151422"/>
                  <a:pt x="1852455" y="2190267"/>
                  <a:pt x="1996989" y="2194021"/>
                </a:cubicBezTo>
                <a:cubicBezTo>
                  <a:pt x="2083709" y="2196273"/>
                  <a:pt x="2170013" y="2185893"/>
                  <a:pt x="2253131" y="2163621"/>
                </a:cubicBezTo>
                <a:lnTo>
                  <a:pt x="2278616" y="2155472"/>
                </a:lnTo>
                <a:lnTo>
                  <a:pt x="2284115" y="2158647"/>
                </a:lnTo>
                <a:lnTo>
                  <a:pt x="2283112" y="2154034"/>
                </a:lnTo>
                <a:lnTo>
                  <a:pt x="2287608" y="2152596"/>
                </a:lnTo>
                <a:lnTo>
                  <a:pt x="2282109" y="2149422"/>
                </a:lnTo>
                <a:lnTo>
                  <a:pt x="2276424" y="2123277"/>
                </a:lnTo>
                <a:cubicBezTo>
                  <a:pt x="2239306" y="1984747"/>
                  <a:pt x="2169157" y="1855067"/>
                  <a:pt x="2069415" y="1747063"/>
                </a:cubicBezTo>
                <a:close/>
                <a:moveTo>
                  <a:pt x="1140311" y="779689"/>
                </a:moveTo>
                <a:lnTo>
                  <a:pt x="1134812" y="782863"/>
                </a:lnTo>
                <a:lnTo>
                  <a:pt x="1109328" y="774714"/>
                </a:lnTo>
                <a:cubicBezTo>
                  <a:pt x="887679" y="715324"/>
                  <a:pt x="643374" y="740489"/>
                  <a:pt x="428947" y="864288"/>
                </a:cubicBezTo>
                <a:cubicBezTo>
                  <a:pt x="214522" y="988087"/>
                  <a:pt x="70575" y="1187079"/>
                  <a:pt x="11185" y="1408728"/>
                </a:cubicBezTo>
                <a:lnTo>
                  <a:pt x="5499" y="1434873"/>
                </a:lnTo>
                <a:lnTo>
                  <a:pt x="0" y="1438047"/>
                </a:lnTo>
                <a:lnTo>
                  <a:pt x="4497" y="1439485"/>
                </a:lnTo>
                <a:lnTo>
                  <a:pt x="3493" y="1444098"/>
                </a:lnTo>
                <a:lnTo>
                  <a:pt x="8992" y="1440923"/>
                </a:lnTo>
                <a:lnTo>
                  <a:pt x="34477" y="1449072"/>
                </a:lnTo>
                <a:cubicBezTo>
                  <a:pt x="117595" y="1471344"/>
                  <a:pt x="203900" y="1481724"/>
                  <a:pt x="290620" y="1479472"/>
                </a:cubicBezTo>
                <a:cubicBezTo>
                  <a:pt x="435154" y="1475718"/>
                  <a:pt x="580841" y="1436873"/>
                  <a:pt x="714858" y="1359499"/>
                </a:cubicBezTo>
                <a:cubicBezTo>
                  <a:pt x="929284" y="1235700"/>
                  <a:pt x="1073229" y="1036708"/>
                  <a:pt x="1132621" y="815059"/>
                </a:cubicBezTo>
                <a:lnTo>
                  <a:pt x="1138305" y="788914"/>
                </a:lnTo>
                <a:lnTo>
                  <a:pt x="1143805" y="785739"/>
                </a:lnTo>
                <a:lnTo>
                  <a:pt x="1139308" y="784302"/>
                </a:lnTo>
                <a:close/>
                <a:moveTo>
                  <a:pt x="2069415" y="1032514"/>
                </a:moveTo>
                <a:cubicBezTo>
                  <a:pt x="2009570" y="967712"/>
                  <a:pt x="1939071" y="910714"/>
                  <a:pt x="1858661" y="864289"/>
                </a:cubicBezTo>
                <a:cubicBezTo>
                  <a:pt x="1644235" y="740490"/>
                  <a:pt x="1399929" y="715325"/>
                  <a:pt x="1178281" y="774715"/>
                </a:cubicBezTo>
                <a:lnTo>
                  <a:pt x="1152796" y="782864"/>
                </a:lnTo>
                <a:lnTo>
                  <a:pt x="1147297" y="779690"/>
                </a:lnTo>
                <a:lnTo>
                  <a:pt x="1148300" y="784303"/>
                </a:lnTo>
                <a:lnTo>
                  <a:pt x="1143804" y="785740"/>
                </a:lnTo>
                <a:lnTo>
                  <a:pt x="1149304" y="788915"/>
                </a:lnTo>
                <a:lnTo>
                  <a:pt x="1154988" y="815060"/>
                </a:lnTo>
                <a:cubicBezTo>
                  <a:pt x="1214379" y="1036709"/>
                  <a:pt x="1358325" y="1235701"/>
                  <a:pt x="1572751" y="1359500"/>
                </a:cubicBezTo>
                <a:cubicBezTo>
                  <a:pt x="1706767" y="1436874"/>
                  <a:pt x="1852455" y="1475719"/>
                  <a:pt x="1996989" y="1479473"/>
                </a:cubicBezTo>
                <a:cubicBezTo>
                  <a:pt x="2083709" y="1481725"/>
                  <a:pt x="2170013" y="1471345"/>
                  <a:pt x="2253131" y="1449073"/>
                </a:cubicBezTo>
                <a:lnTo>
                  <a:pt x="2278616" y="1440924"/>
                </a:lnTo>
                <a:lnTo>
                  <a:pt x="2284115" y="1444099"/>
                </a:lnTo>
                <a:lnTo>
                  <a:pt x="2283112" y="1439486"/>
                </a:lnTo>
                <a:lnTo>
                  <a:pt x="2287608" y="1438048"/>
                </a:lnTo>
                <a:lnTo>
                  <a:pt x="2282109" y="1434874"/>
                </a:lnTo>
                <a:lnTo>
                  <a:pt x="2276424" y="1408729"/>
                </a:lnTo>
                <a:cubicBezTo>
                  <a:pt x="2239306" y="1270198"/>
                  <a:pt x="2169157" y="1140518"/>
                  <a:pt x="2069415" y="1032514"/>
                </a:cubicBezTo>
                <a:close/>
                <a:moveTo>
                  <a:pt x="1140311" y="35676"/>
                </a:moveTo>
                <a:lnTo>
                  <a:pt x="1134812" y="38850"/>
                </a:lnTo>
                <a:lnTo>
                  <a:pt x="1109328" y="30701"/>
                </a:lnTo>
                <a:cubicBezTo>
                  <a:pt x="887679" y="-28689"/>
                  <a:pt x="643374" y="-3524"/>
                  <a:pt x="428948" y="120275"/>
                </a:cubicBezTo>
                <a:cubicBezTo>
                  <a:pt x="214521" y="244074"/>
                  <a:pt x="70575" y="443066"/>
                  <a:pt x="11185" y="664715"/>
                </a:cubicBezTo>
                <a:lnTo>
                  <a:pt x="5499" y="690860"/>
                </a:lnTo>
                <a:lnTo>
                  <a:pt x="0" y="694034"/>
                </a:lnTo>
                <a:lnTo>
                  <a:pt x="4497" y="695472"/>
                </a:lnTo>
                <a:lnTo>
                  <a:pt x="3493" y="700085"/>
                </a:lnTo>
                <a:lnTo>
                  <a:pt x="8992" y="696910"/>
                </a:lnTo>
                <a:lnTo>
                  <a:pt x="34477" y="705059"/>
                </a:lnTo>
                <a:cubicBezTo>
                  <a:pt x="117595" y="727331"/>
                  <a:pt x="203900" y="737711"/>
                  <a:pt x="290620" y="735459"/>
                </a:cubicBezTo>
                <a:cubicBezTo>
                  <a:pt x="435154" y="731705"/>
                  <a:pt x="580841" y="692860"/>
                  <a:pt x="714857" y="615486"/>
                </a:cubicBezTo>
                <a:cubicBezTo>
                  <a:pt x="929284" y="491687"/>
                  <a:pt x="1073229" y="292695"/>
                  <a:pt x="1132621" y="71046"/>
                </a:cubicBezTo>
                <a:lnTo>
                  <a:pt x="1138305" y="44901"/>
                </a:lnTo>
                <a:lnTo>
                  <a:pt x="1143805" y="41726"/>
                </a:lnTo>
                <a:lnTo>
                  <a:pt x="1139308" y="40289"/>
                </a:lnTo>
                <a:close/>
                <a:moveTo>
                  <a:pt x="2069415" y="288501"/>
                </a:moveTo>
                <a:cubicBezTo>
                  <a:pt x="2009570" y="223699"/>
                  <a:pt x="1939071" y="166700"/>
                  <a:pt x="1858661" y="120276"/>
                </a:cubicBezTo>
                <a:cubicBezTo>
                  <a:pt x="1644235" y="-3523"/>
                  <a:pt x="1399929" y="-28688"/>
                  <a:pt x="1178281" y="30702"/>
                </a:cubicBezTo>
                <a:lnTo>
                  <a:pt x="1152796" y="38850"/>
                </a:lnTo>
                <a:lnTo>
                  <a:pt x="1147297" y="35676"/>
                </a:lnTo>
                <a:lnTo>
                  <a:pt x="1148300" y="40290"/>
                </a:lnTo>
                <a:lnTo>
                  <a:pt x="1143804" y="41727"/>
                </a:lnTo>
                <a:lnTo>
                  <a:pt x="1149304" y="44901"/>
                </a:lnTo>
                <a:lnTo>
                  <a:pt x="1154988" y="71046"/>
                </a:lnTo>
                <a:cubicBezTo>
                  <a:pt x="1214379" y="292695"/>
                  <a:pt x="1358325" y="491688"/>
                  <a:pt x="1572751" y="615486"/>
                </a:cubicBezTo>
                <a:cubicBezTo>
                  <a:pt x="1706767" y="692860"/>
                  <a:pt x="1852455" y="731705"/>
                  <a:pt x="1996989" y="735460"/>
                </a:cubicBezTo>
                <a:cubicBezTo>
                  <a:pt x="2083709" y="737712"/>
                  <a:pt x="2170013" y="727332"/>
                  <a:pt x="2253131" y="705060"/>
                </a:cubicBezTo>
                <a:lnTo>
                  <a:pt x="2278616" y="696911"/>
                </a:lnTo>
                <a:lnTo>
                  <a:pt x="2284115" y="700086"/>
                </a:lnTo>
                <a:lnTo>
                  <a:pt x="2283112" y="695473"/>
                </a:lnTo>
                <a:lnTo>
                  <a:pt x="2287608" y="694035"/>
                </a:lnTo>
                <a:lnTo>
                  <a:pt x="2282109" y="690860"/>
                </a:lnTo>
                <a:lnTo>
                  <a:pt x="2276424" y="664716"/>
                </a:lnTo>
                <a:cubicBezTo>
                  <a:pt x="2239306" y="526185"/>
                  <a:pt x="2169157" y="396505"/>
                  <a:pt x="2069415" y="288501"/>
                </a:cubicBezTo>
                <a:close/>
              </a:path>
            </a:pathLst>
          </a:custGeom>
          <a:solidFill>
            <a:schemeClr val="lt1">
              <a:alpha val="2000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564" name="Google Shape;564;g2db48676025_0_123"/>
          <p:cNvSpPr/>
          <p:nvPr/>
        </p:nvSpPr>
        <p:spPr>
          <a:xfrm flipH="1" rot="2700000">
            <a:off x="386991" y="3689596"/>
            <a:ext cx="1786976" cy="1800740"/>
          </a:xfrm>
          <a:custGeom>
            <a:rect b="b" l="l" r="r" t="t"/>
            <a:pathLst>
              <a:path extrusionOk="0" h="1799739" w="1785983">
                <a:moveTo>
                  <a:pt x="440819" y="59"/>
                </a:moveTo>
                <a:cubicBezTo>
                  <a:pt x="584367" y="2557"/>
                  <a:pt x="735105" y="83293"/>
                  <a:pt x="845918" y="261596"/>
                </a:cubicBezTo>
                <a:lnTo>
                  <a:pt x="892992" y="360758"/>
                </a:lnTo>
                <a:lnTo>
                  <a:pt x="892992" y="365372"/>
                </a:lnTo>
                <a:lnTo>
                  <a:pt x="940065" y="266212"/>
                </a:lnTo>
                <a:cubicBezTo>
                  <a:pt x="1066709" y="62437"/>
                  <a:pt x="1245499" y="-13903"/>
                  <a:pt x="1406106" y="8338"/>
                </a:cubicBezTo>
                <a:cubicBezTo>
                  <a:pt x="1827702" y="66720"/>
                  <a:pt x="2124001" y="804388"/>
                  <a:pt x="1022901" y="1699451"/>
                </a:cubicBezTo>
                <a:lnTo>
                  <a:pt x="892991" y="1799739"/>
                </a:lnTo>
                <a:lnTo>
                  <a:pt x="892991" y="1795123"/>
                </a:lnTo>
                <a:lnTo>
                  <a:pt x="763082" y="1694835"/>
                </a:lnTo>
                <a:cubicBezTo>
                  <a:pt x="-338018" y="799772"/>
                  <a:pt x="-41719" y="62104"/>
                  <a:pt x="379877" y="3722"/>
                </a:cubicBezTo>
                <a:cubicBezTo>
                  <a:pt x="399953" y="942"/>
                  <a:pt x="420313" y="-298"/>
                  <a:pt x="440819" y="59"/>
                </a:cubicBezTo>
                <a:close/>
              </a:path>
            </a:pathLst>
          </a:custGeom>
          <a:solidFill>
            <a:schemeClr val="accent1">
              <a:alpha val="6000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nvGrpSpPr>
          <p:cNvPr id="565" name="Google Shape;565;g2db48676025_0_123"/>
          <p:cNvGrpSpPr/>
          <p:nvPr/>
        </p:nvGrpSpPr>
        <p:grpSpPr>
          <a:xfrm rot="2700000">
            <a:off x="854509" y="71813"/>
            <a:ext cx="2287586" cy="3673782"/>
            <a:chOff x="-6080955" y="3437416"/>
            <a:chExt cx="2287608" cy="3673817"/>
          </a:xfrm>
        </p:grpSpPr>
        <p:cxnSp>
          <p:nvCxnSpPr>
            <p:cNvPr id="566" name="Google Shape;566;g2db48676025_0_123"/>
            <p:cNvCxnSpPr/>
            <p:nvPr/>
          </p:nvCxnSpPr>
          <p:spPr>
            <a:xfrm>
              <a:off x="-4937151" y="4754133"/>
              <a:ext cx="0" cy="2357100"/>
            </a:xfrm>
            <a:prstGeom prst="straightConnector1">
              <a:avLst/>
            </a:prstGeom>
            <a:noFill/>
            <a:ln cap="flat" cmpd="sng" w="12700">
              <a:solidFill>
                <a:schemeClr val="lt1"/>
              </a:solidFill>
              <a:prstDash val="solid"/>
              <a:round/>
              <a:headEnd len="sm" w="sm" type="none"/>
              <a:tailEnd len="sm" w="sm" type="none"/>
            </a:ln>
          </p:spPr>
        </p:cxnSp>
        <p:sp>
          <p:nvSpPr>
            <p:cNvPr id="567" name="Google Shape;567;g2db48676025_0_123"/>
            <p:cNvSpPr/>
            <p:nvPr/>
          </p:nvSpPr>
          <p:spPr>
            <a:xfrm flipH="1" rot="10800000">
              <a:off x="-5226554" y="3437416"/>
              <a:ext cx="571820" cy="1316717"/>
            </a:xfrm>
            <a:custGeom>
              <a:rect b="b" l="l" r="r" t="t"/>
              <a:pathLst>
                <a:path extrusionOk="0" h="1316717" w="571820">
                  <a:moveTo>
                    <a:pt x="282417" y="1316717"/>
                  </a:moveTo>
                  <a:lnTo>
                    <a:pt x="285910" y="1313542"/>
                  </a:lnTo>
                  <a:lnTo>
                    <a:pt x="289403" y="1316717"/>
                  </a:lnTo>
                  <a:lnTo>
                    <a:pt x="289403" y="1310368"/>
                  </a:lnTo>
                  <a:lnTo>
                    <a:pt x="309203" y="1292372"/>
                  </a:lnTo>
                  <a:cubicBezTo>
                    <a:pt x="471461" y="1130114"/>
                    <a:pt x="571820" y="905956"/>
                    <a:pt x="571820" y="658358"/>
                  </a:cubicBezTo>
                  <a:cubicBezTo>
                    <a:pt x="571820" y="410761"/>
                    <a:pt x="471461" y="186603"/>
                    <a:pt x="309203" y="24345"/>
                  </a:cubicBezTo>
                  <a:lnTo>
                    <a:pt x="289403" y="6349"/>
                  </a:lnTo>
                  <a:lnTo>
                    <a:pt x="289403" y="0"/>
                  </a:lnTo>
                  <a:lnTo>
                    <a:pt x="285910" y="3175"/>
                  </a:lnTo>
                  <a:lnTo>
                    <a:pt x="282417" y="0"/>
                  </a:lnTo>
                  <a:lnTo>
                    <a:pt x="282417" y="6350"/>
                  </a:lnTo>
                  <a:lnTo>
                    <a:pt x="262617" y="24345"/>
                  </a:lnTo>
                  <a:cubicBezTo>
                    <a:pt x="100359" y="186604"/>
                    <a:pt x="0" y="410761"/>
                    <a:pt x="0" y="658359"/>
                  </a:cubicBezTo>
                  <a:cubicBezTo>
                    <a:pt x="0" y="905956"/>
                    <a:pt x="100359" y="1130114"/>
                    <a:pt x="262617" y="1292372"/>
                  </a:cubicBezTo>
                  <a:lnTo>
                    <a:pt x="282417" y="1310368"/>
                  </a:lnTo>
                  <a:close/>
                </a:path>
              </a:pathLst>
            </a:custGeom>
            <a:no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568" name="Google Shape;568;g2db48676025_0_123"/>
            <p:cNvSpPr/>
            <p:nvPr/>
          </p:nvSpPr>
          <p:spPr>
            <a:xfrm>
              <a:off x="-6080955" y="4476018"/>
              <a:ext cx="1143804" cy="735761"/>
            </a:xfrm>
            <a:custGeom>
              <a:rect b="b" l="l" r="r" t="t"/>
              <a:pathLst>
                <a:path extrusionOk="0" h="735761" w="1143804">
                  <a:moveTo>
                    <a:pt x="290619" y="302"/>
                  </a:moveTo>
                  <a:cubicBezTo>
                    <a:pt x="435153" y="4056"/>
                    <a:pt x="580841" y="42901"/>
                    <a:pt x="714857" y="120275"/>
                  </a:cubicBezTo>
                  <a:cubicBezTo>
                    <a:pt x="929283" y="244074"/>
                    <a:pt x="1073229" y="443066"/>
                    <a:pt x="1132620" y="664715"/>
                  </a:cubicBezTo>
                  <a:lnTo>
                    <a:pt x="1138304" y="690860"/>
                  </a:lnTo>
                  <a:lnTo>
                    <a:pt x="1143804" y="694035"/>
                  </a:lnTo>
                  <a:lnTo>
                    <a:pt x="1139308" y="695472"/>
                  </a:lnTo>
                  <a:lnTo>
                    <a:pt x="1140311" y="700085"/>
                  </a:lnTo>
                  <a:lnTo>
                    <a:pt x="1134812" y="696911"/>
                  </a:lnTo>
                  <a:lnTo>
                    <a:pt x="1109327" y="705060"/>
                  </a:lnTo>
                  <a:cubicBezTo>
                    <a:pt x="887679" y="764450"/>
                    <a:pt x="643373" y="739285"/>
                    <a:pt x="428947" y="615486"/>
                  </a:cubicBezTo>
                  <a:cubicBezTo>
                    <a:pt x="214521" y="491687"/>
                    <a:pt x="70574" y="292695"/>
                    <a:pt x="11184" y="71046"/>
                  </a:cubicBezTo>
                  <a:lnTo>
                    <a:pt x="5499" y="44901"/>
                  </a:lnTo>
                  <a:lnTo>
                    <a:pt x="0" y="41727"/>
                  </a:lnTo>
                  <a:lnTo>
                    <a:pt x="4496" y="40289"/>
                  </a:lnTo>
                  <a:lnTo>
                    <a:pt x="3493" y="35676"/>
                  </a:lnTo>
                  <a:lnTo>
                    <a:pt x="8992" y="38851"/>
                  </a:lnTo>
                  <a:lnTo>
                    <a:pt x="34477" y="30702"/>
                  </a:lnTo>
                  <a:cubicBezTo>
                    <a:pt x="117595" y="8430"/>
                    <a:pt x="203899" y="-1950"/>
                    <a:pt x="290619" y="302"/>
                  </a:cubicBezTo>
                  <a:close/>
                </a:path>
              </a:pathLst>
            </a:custGeom>
            <a:no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569" name="Google Shape;569;g2db48676025_0_123"/>
            <p:cNvSpPr/>
            <p:nvPr/>
          </p:nvSpPr>
          <p:spPr>
            <a:xfrm flipH="1">
              <a:off x="-4937151" y="4476018"/>
              <a:ext cx="1143804" cy="735761"/>
            </a:xfrm>
            <a:custGeom>
              <a:rect b="b" l="l" r="r" t="t"/>
              <a:pathLst>
                <a:path extrusionOk="0" h="735761" w="1143804">
                  <a:moveTo>
                    <a:pt x="290619" y="302"/>
                  </a:moveTo>
                  <a:cubicBezTo>
                    <a:pt x="435153" y="4056"/>
                    <a:pt x="580841" y="42901"/>
                    <a:pt x="714857" y="120275"/>
                  </a:cubicBezTo>
                  <a:cubicBezTo>
                    <a:pt x="929283" y="244074"/>
                    <a:pt x="1073229" y="443066"/>
                    <a:pt x="1132620" y="664715"/>
                  </a:cubicBezTo>
                  <a:lnTo>
                    <a:pt x="1138304" y="690860"/>
                  </a:lnTo>
                  <a:lnTo>
                    <a:pt x="1143804" y="694035"/>
                  </a:lnTo>
                  <a:lnTo>
                    <a:pt x="1139308" y="695472"/>
                  </a:lnTo>
                  <a:lnTo>
                    <a:pt x="1140311" y="700085"/>
                  </a:lnTo>
                  <a:lnTo>
                    <a:pt x="1134812" y="696911"/>
                  </a:lnTo>
                  <a:lnTo>
                    <a:pt x="1109327" y="705060"/>
                  </a:lnTo>
                  <a:cubicBezTo>
                    <a:pt x="887679" y="764450"/>
                    <a:pt x="643373" y="739285"/>
                    <a:pt x="428947" y="615486"/>
                  </a:cubicBezTo>
                  <a:cubicBezTo>
                    <a:pt x="214521" y="491687"/>
                    <a:pt x="70574" y="292695"/>
                    <a:pt x="11184" y="71046"/>
                  </a:cubicBezTo>
                  <a:lnTo>
                    <a:pt x="5499" y="44901"/>
                  </a:lnTo>
                  <a:lnTo>
                    <a:pt x="0" y="41727"/>
                  </a:lnTo>
                  <a:lnTo>
                    <a:pt x="4496" y="40289"/>
                  </a:lnTo>
                  <a:lnTo>
                    <a:pt x="3493" y="35676"/>
                  </a:lnTo>
                  <a:lnTo>
                    <a:pt x="8992" y="38851"/>
                  </a:lnTo>
                  <a:lnTo>
                    <a:pt x="34477" y="30702"/>
                  </a:lnTo>
                  <a:cubicBezTo>
                    <a:pt x="117595" y="8430"/>
                    <a:pt x="203899" y="-1950"/>
                    <a:pt x="290619" y="302"/>
                  </a:cubicBezTo>
                  <a:close/>
                </a:path>
              </a:pathLst>
            </a:custGeom>
            <a:no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570" name="Google Shape;570;g2db48676025_0_123"/>
            <p:cNvSpPr/>
            <p:nvPr/>
          </p:nvSpPr>
          <p:spPr>
            <a:xfrm>
              <a:off x="-6080955" y="5190567"/>
              <a:ext cx="1143804" cy="735761"/>
            </a:xfrm>
            <a:custGeom>
              <a:rect b="b" l="l" r="r" t="t"/>
              <a:pathLst>
                <a:path extrusionOk="0" h="735761" w="1143804">
                  <a:moveTo>
                    <a:pt x="290619" y="302"/>
                  </a:moveTo>
                  <a:cubicBezTo>
                    <a:pt x="435153" y="4056"/>
                    <a:pt x="580841" y="42901"/>
                    <a:pt x="714857" y="120275"/>
                  </a:cubicBezTo>
                  <a:cubicBezTo>
                    <a:pt x="929283" y="244074"/>
                    <a:pt x="1073229" y="443066"/>
                    <a:pt x="1132620" y="664715"/>
                  </a:cubicBezTo>
                  <a:lnTo>
                    <a:pt x="1138304" y="690860"/>
                  </a:lnTo>
                  <a:lnTo>
                    <a:pt x="1143804" y="694035"/>
                  </a:lnTo>
                  <a:lnTo>
                    <a:pt x="1139308" y="695472"/>
                  </a:lnTo>
                  <a:lnTo>
                    <a:pt x="1140311" y="700085"/>
                  </a:lnTo>
                  <a:lnTo>
                    <a:pt x="1134812" y="696911"/>
                  </a:lnTo>
                  <a:lnTo>
                    <a:pt x="1109327" y="705060"/>
                  </a:lnTo>
                  <a:cubicBezTo>
                    <a:pt x="887679" y="764450"/>
                    <a:pt x="643373" y="739285"/>
                    <a:pt x="428947" y="615486"/>
                  </a:cubicBezTo>
                  <a:cubicBezTo>
                    <a:pt x="214521" y="491687"/>
                    <a:pt x="70574" y="292695"/>
                    <a:pt x="11184" y="71046"/>
                  </a:cubicBezTo>
                  <a:lnTo>
                    <a:pt x="5499" y="44901"/>
                  </a:lnTo>
                  <a:lnTo>
                    <a:pt x="0" y="41727"/>
                  </a:lnTo>
                  <a:lnTo>
                    <a:pt x="4496" y="40289"/>
                  </a:lnTo>
                  <a:lnTo>
                    <a:pt x="3493" y="35676"/>
                  </a:lnTo>
                  <a:lnTo>
                    <a:pt x="8992" y="38851"/>
                  </a:lnTo>
                  <a:lnTo>
                    <a:pt x="34477" y="30702"/>
                  </a:lnTo>
                  <a:cubicBezTo>
                    <a:pt x="117595" y="8430"/>
                    <a:pt x="203899" y="-1950"/>
                    <a:pt x="290619" y="302"/>
                  </a:cubicBezTo>
                  <a:close/>
                </a:path>
              </a:pathLst>
            </a:custGeom>
            <a:no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571" name="Google Shape;571;g2db48676025_0_123"/>
            <p:cNvSpPr/>
            <p:nvPr/>
          </p:nvSpPr>
          <p:spPr>
            <a:xfrm flipH="1">
              <a:off x="-4937151" y="5190567"/>
              <a:ext cx="1143804" cy="735761"/>
            </a:xfrm>
            <a:custGeom>
              <a:rect b="b" l="l" r="r" t="t"/>
              <a:pathLst>
                <a:path extrusionOk="0" h="735761" w="1143804">
                  <a:moveTo>
                    <a:pt x="290619" y="302"/>
                  </a:moveTo>
                  <a:cubicBezTo>
                    <a:pt x="435153" y="4056"/>
                    <a:pt x="580841" y="42901"/>
                    <a:pt x="714857" y="120275"/>
                  </a:cubicBezTo>
                  <a:cubicBezTo>
                    <a:pt x="929283" y="244074"/>
                    <a:pt x="1073229" y="443066"/>
                    <a:pt x="1132620" y="664715"/>
                  </a:cubicBezTo>
                  <a:lnTo>
                    <a:pt x="1138304" y="690860"/>
                  </a:lnTo>
                  <a:lnTo>
                    <a:pt x="1143804" y="694035"/>
                  </a:lnTo>
                  <a:lnTo>
                    <a:pt x="1139308" y="695472"/>
                  </a:lnTo>
                  <a:lnTo>
                    <a:pt x="1140311" y="700085"/>
                  </a:lnTo>
                  <a:lnTo>
                    <a:pt x="1134812" y="696911"/>
                  </a:lnTo>
                  <a:lnTo>
                    <a:pt x="1109327" y="705060"/>
                  </a:lnTo>
                  <a:cubicBezTo>
                    <a:pt x="887679" y="764450"/>
                    <a:pt x="643373" y="739285"/>
                    <a:pt x="428947" y="615486"/>
                  </a:cubicBezTo>
                  <a:cubicBezTo>
                    <a:pt x="214521" y="491687"/>
                    <a:pt x="70574" y="292695"/>
                    <a:pt x="11184" y="71046"/>
                  </a:cubicBezTo>
                  <a:lnTo>
                    <a:pt x="5499" y="44901"/>
                  </a:lnTo>
                  <a:lnTo>
                    <a:pt x="0" y="41727"/>
                  </a:lnTo>
                  <a:lnTo>
                    <a:pt x="4496" y="40289"/>
                  </a:lnTo>
                  <a:lnTo>
                    <a:pt x="3493" y="35676"/>
                  </a:lnTo>
                  <a:lnTo>
                    <a:pt x="8992" y="38851"/>
                  </a:lnTo>
                  <a:lnTo>
                    <a:pt x="34477" y="30702"/>
                  </a:lnTo>
                  <a:cubicBezTo>
                    <a:pt x="117595" y="8430"/>
                    <a:pt x="203899" y="-1950"/>
                    <a:pt x="290619" y="302"/>
                  </a:cubicBezTo>
                  <a:close/>
                </a:path>
              </a:pathLst>
            </a:custGeom>
            <a:no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572" name="Google Shape;572;g2db48676025_0_123"/>
            <p:cNvSpPr/>
            <p:nvPr/>
          </p:nvSpPr>
          <p:spPr>
            <a:xfrm>
              <a:off x="-6080955" y="5934581"/>
              <a:ext cx="1143804" cy="735761"/>
            </a:xfrm>
            <a:custGeom>
              <a:rect b="b" l="l" r="r" t="t"/>
              <a:pathLst>
                <a:path extrusionOk="0" h="735761" w="1143804">
                  <a:moveTo>
                    <a:pt x="290619" y="302"/>
                  </a:moveTo>
                  <a:cubicBezTo>
                    <a:pt x="435153" y="4056"/>
                    <a:pt x="580841" y="42901"/>
                    <a:pt x="714857" y="120275"/>
                  </a:cubicBezTo>
                  <a:cubicBezTo>
                    <a:pt x="929283" y="244074"/>
                    <a:pt x="1073229" y="443066"/>
                    <a:pt x="1132620" y="664715"/>
                  </a:cubicBezTo>
                  <a:lnTo>
                    <a:pt x="1138304" y="690860"/>
                  </a:lnTo>
                  <a:lnTo>
                    <a:pt x="1143804" y="694035"/>
                  </a:lnTo>
                  <a:lnTo>
                    <a:pt x="1139308" y="695472"/>
                  </a:lnTo>
                  <a:lnTo>
                    <a:pt x="1140311" y="700085"/>
                  </a:lnTo>
                  <a:lnTo>
                    <a:pt x="1134812" y="696911"/>
                  </a:lnTo>
                  <a:lnTo>
                    <a:pt x="1109327" y="705060"/>
                  </a:lnTo>
                  <a:cubicBezTo>
                    <a:pt x="887679" y="764450"/>
                    <a:pt x="643373" y="739285"/>
                    <a:pt x="428947" y="615486"/>
                  </a:cubicBezTo>
                  <a:cubicBezTo>
                    <a:pt x="214521" y="491687"/>
                    <a:pt x="70574" y="292695"/>
                    <a:pt x="11184" y="71046"/>
                  </a:cubicBezTo>
                  <a:lnTo>
                    <a:pt x="5499" y="44901"/>
                  </a:lnTo>
                  <a:lnTo>
                    <a:pt x="0" y="41727"/>
                  </a:lnTo>
                  <a:lnTo>
                    <a:pt x="4496" y="40289"/>
                  </a:lnTo>
                  <a:lnTo>
                    <a:pt x="3493" y="35676"/>
                  </a:lnTo>
                  <a:lnTo>
                    <a:pt x="8992" y="38851"/>
                  </a:lnTo>
                  <a:lnTo>
                    <a:pt x="34477" y="30702"/>
                  </a:lnTo>
                  <a:cubicBezTo>
                    <a:pt x="117595" y="8430"/>
                    <a:pt x="203899" y="-1950"/>
                    <a:pt x="290619" y="302"/>
                  </a:cubicBezTo>
                  <a:close/>
                </a:path>
              </a:pathLst>
            </a:custGeom>
            <a:no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573" name="Google Shape;573;g2db48676025_0_123"/>
            <p:cNvSpPr/>
            <p:nvPr/>
          </p:nvSpPr>
          <p:spPr>
            <a:xfrm flipH="1">
              <a:off x="-4937151" y="5934581"/>
              <a:ext cx="1143804" cy="735761"/>
            </a:xfrm>
            <a:custGeom>
              <a:rect b="b" l="l" r="r" t="t"/>
              <a:pathLst>
                <a:path extrusionOk="0" h="735761" w="1143804">
                  <a:moveTo>
                    <a:pt x="290619" y="302"/>
                  </a:moveTo>
                  <a:cubicBezTo>
                    <a:pt x="435153" y="4056"/>
                    <a:pt x="580841" y="42901"/>
                    <a:pt x="714857" y="120275"/>
                  </a:cubicBezTo>
                  <a:cubicBezTo>
                    <a:pt x="929283" y="244074"/>
                    <a:pt x="1073229" y="443066"/>
                    <a:pt x="1132620" y="664715"/>
                  </a:cubicBezTo>
                  <a:lnTo>
                    <a:pt x="1138304" y="690860"/>
                  </a:lnTo>
                  <a:lnTo>
                    <a:pt x="1143804" y="694035"/>
                  </a:lnTo>
                  <a:lnTo>
                    <a:pt x="1139308" y="695472"/>
                  </a:lnTo>
                  <a:lnTo>
                    <a:pt x="1140311" y="700085"/>
                  </a:lnTo>
                  <a:lnTo>
                    <a:pt x="1134812" y="696911"/>
                  </a:lnTo>
                  <a:lnTo>
                    <a:pt x="1109327" y="705060"/>
                  </a:lnTo>
                  <a:cubicBezTo>
                    <a:pt x="887679" y="764450"/>
                    <a:pt x="643373" y="739285"/>
                    <a:pt x="428947" y="615486"/>
                  </a:cubicBezTo>
                  <a:cubicBezTo>
                    <a:pt x="214521" y="491687"/>
                    <a:pt x="70574" y="292695"/>
                    <a:pt x="11184" y="71046"/>
                  </a:cubicBezTo>
                  <a:lnTo>
                    <a:pt x="5499" y="44901"/>
                  </a:lnTo>
                  <a:lnTo>
                    <a:pt x="0" y="41727"/>
                  </a:lnTo>
                  <a:lnTo>
                    <a:pt x="4496" y="40289"/>
                  </a:lnTo>
                  <a:lnTo>
                    <a:pt x="3493" y="35676"/>
                  </a:lnTo>
                  <a:lnTo>
                    <a:pt x="8992" y="38851"/>
                  </a:lnTo>
                  <a:lnTo>
                    <a:pt x="34477" y="30702"/>
                  </a:lnTo>
                  <a:cubicBezTo>
                    <a:pt x="117595" y="8430"/>
                    <a:pt x="203899" y="-1950"/>
                    <a:pt x="290619" y="302"/>
                  </a:cubicBezTo>
                  <a:close/>
                </a:path>
              </a:pathLst>
            </a:custGeom>
            <a:no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sp>
        <p:nvSpPr>
          <p:cNvPr id="574" name="Google Shape;574;g2db48676025_0_123"/>
          <p:cNvSpPr/>
          <p:nvPr/>
        </p:nvSpPr>
        <p:spPr>
          <a:xfrm flipH="1" rot="8100000">
            <a:off x="8941390" y="182507"/>
            <a:ext cx="2288880" cy="3234724"/>
          </a:xfrm>
          <a:custGeom>
            <a:rect b="b" l="l" r="r" t="t"/>
            <a:pathLst>
              <a:path extrusionOk="0" h="3232926" w="2287608">
                <a:moveTo>
                  <a:pt x="1143804" y="1916209"/>
                </a:moveTo>
                <a:lnTo>
                  <a:pt x="1140311" y="1919384"/>
                </a:lnTo>
                <a:lnTo>
                  <a:pt x="1136818" y="1916209"/>
                </a:lnTo>
                <a:lnTo>
                  <a:pt x="1136818" y="1922559"/>
                </a:lnTo>
                <a:lnTo>
                  <a:pt x="1117018" y="1940554"/>
                </a:lnTo>
                <a:cubicBezTo>
                  <a:pt x="954760" y="2102813"/>
                  <a:pt x="854401" y="2326970"/>
                  <a:pt x="854401" y="2574568"/>
                </a:cubicBezTo>
                <a:cubicBezTo>
                  <a:pt x="854401" y="2822165"/>
                  <a:pt x="954760" y="3046323"/>
                  <a:pt x="1117018" y="3208581"/>
                </a:cubicBezTo>
                <a:lnTo>
                  <a:pt x="1136818" y="3226577"/>
                </a:lnTo>
                <a:lnTo>
                  <a:pt x="1136818" y="3232926"/>
                </a:lnTo>
                <a:lnTo>
                  <a:pt x="1140311" y="3229751"/>
                </a:lnTo>
                <a:lnTo>
                  <a:pt x="1143804" y="3232926"/>
                </a:lnTo>
                <a:lnTo>
                  <a:pt x="1143804" y="3226577"/>
                </a:lnTo>
                <a:lnTo>
                  <a:pt x="1163604" y="3208581"/>
                </a:lnTo>
                <a:cubicBezTo>
                  <a:pt x="1325862" y="3046323"/>
                  <a:pt x="1426221" y="2822165"/>
                  <a:pt x="1426221" y="2574567"/>
                </a:cubicBezTo>
                <a:cubicBezTo>
                  <a:pt x="1426221" y="2326970"/>
                  <a:pt x="1325862" y="2102812"/>
                  <a:pt x="1163604" y="1940554"/>
                </a:cubicBezTo>
                <a:lnTo>
                  <a:pt x="1143804" y="1922558"/>
                </a:lnTo>
                <a:close/>
                <a:moveTo>
                  <a:pt x="1140312" y="1494239"/>
                </a:moveTo>
                <a:lnTo>
                  <a:pt x="1134813" y="1497413"/>
                </a:lnTo>
                <a:lnTo>
                  <a:pt x="1109328" y="1489264"/>
                </a:lnTo>
                <a:cubicBezTo>
                  <a:pt x="887680" y="1429874"/>
                  <a:pt x="643374" y="1455039"/>
                  <a:pt x="428947" y="1578838"/>
                </a:cubicBezTo>
                <a:cubicBezTo>
                  <a:pt x="214522" y="1702637"/>
                  <a:pt x="70575" y="1901629"/>
                  <a:pt x="11185" y="2123278"/>
                </a:cubicBezTo>
                <a:lnTo>
                  <a:pt x="5499" y="2149423"/>
                </a:lnTo>
                <a:lnTo>
                  <a:pt x="0" y="2152597"/>
                </a:lnTo>
                <a:lnTo>
                  <a:pt x="4497" y="2154035"/>
                </a:lnTo>
                <a:lnTo>
                  <a:pt x="3493" y="2158648"/>
                </a:lnTo>
                <a:lnTo>
                  <a:pt x="8992" y="2155473"/>
                </a:lnTo>
                <a:lnTo>
                  <a:pt x="34477" y="2163622"/>
                </a:lnTo>
                <a:cubicBezTo>
                  <a:pt x="117596" y="2185894"/>
                  <a:pt x="203900" y="2196274"/>
                  <a:pt x="290620" y="2194022"/>
                </a:cubicBezTo>
                <a:cubicBezTo>
                  <a:pt x="435153" y="2190268"/>
                  <a:pt x="580841" y="2151423"/>
                  <a:pt x="714858" y="2074049"/>
                </a:cubicBezTo>
                <a:cubicBezTo>
                  <a:pt x="929283" y="1950250"/>
                  <a:pt x="1073230" y="1751258"/>
                  <a:pt x="1132621" y="1529609"/>
                </a:cubicBezTo>
                <a:lnTo>
                  <a:pt x="1138305" y="1503464"/>
                </a:lnTo>
                <a:lnTo>
                  <a:pt x="1143804" y="1500289"/>
                </a:lnTo>
                <a:lnTo>
                  <a:pt x="1139308" y="1498852"/>
                </a:lnTo>
                <a:close/>
                <a:moveTo>
                  <a:pt x="2069415" y="1747063"/>
                </a:moveTo>
                <a:cubicBezTo>
                  <a:pt x="2009570" y="1682261"/>
                  <a:pt x="1939071" y="1625262"/>
                  <a:pt x="1858661" y="1578837"/>
                </a:cubicBezTo>
                <a:cubicBezTo>
                  <a:pt x="1644235" y="1455038"/>
                  <a:pt x="1399929" y="1429873"/>
                  <a:pt x="1178281" y="1489263"/>
                </a:cubicBezTo>
                <a:lnTo>
                  <a:pt x="1152796" y="1497412"/>
                </a:lnTo>
                <a:lnTo>
                  <a:pt x="1147297" y="1494238"/>
                </a:lnTo>
                <a:lnTo>
                  <a:pt x="1148300" y="1498851"/>
                </a:lnTo>
                <a:lnTo>
                  <a:pt x="1143804" y="1500288"/>
                </a:lnTo>
                <a:lnTo>
                  <a:pt x="1149304" y="1503463"/>
                </a:lnTo>
                <a:lnTo>
                  <a:pt x="1154988" y="1529608"/>
                </a:lnTo>
                <a:cubicBezTo>
                  <a:pt x="1214379" y="1751257"/>
                  <a:pt x="1358325" y="1950249"/>
                  <a:pt x="1572751" y="2074048"/>
                </a:cubicBezTo>
                <a:cubicBezTo>
                  <a:pt x="1706767" y="2151422"/>
                  <a:pt x="1852455" y="2190267"/>
                  <a:pt x="1996989" y="2194021"/>
                </a:cubicBezTo>
                <a:cubicBezTo>
                  <a:pt x="2083709" y="2196273"/>
                  <a:pt x="2170013" y="2185893"/>
                  <a:pt x="2253131" y="2163621"/>
                </a:cubicBezTo>
                <a:lnTo>
                  <a:pt x="2278616" y="2155472"/>
                </a:lnTo>
                <a:lnTo>
                  <a:pt x="2284115" y="2158647"/>
                </a:lnTo>
                <a:lnTo>
                  <a:pt x="2283112" y="2154034"/>
                </a:lnTo>
                <a:lnTo>
                  <a:pt x="2287608" y="2152596"/>
                </a:lnTo>
                <a:lnTo>
                  <a:pt x="2282109" y="2149422"/>
                </a:lnTo>
                <a:lnTo>
                  <a:pt x="2276424" y="2123277"/>
                </a:lnTo>
                <a:cubicBezTo>
                  <a:pt x="2239306" y="1984747"/>
                  <a:pt x="2169157" y="1855067"/>
                  <a:pt x="2069415" y="1747063"/>
                </a:cubicBezTo>
                <a:close/>
                <a:moveTo>
                  <a:pt x="1140311" y="779689"/>
                </a:moveTo>
                <a:lnTo>
                  <a:pt x="1134812" y="782863"/>
                </a:lnTo>
                <a:lnTo>
                  <a:pt x="1109328" y="774714"/>
                </a:lnTo>
                <a:cubicBezTo>
                  <a:pt x="887679" y="715324"/>
                  <a:pt x="643374" y="740489"/>
                  <a:pt x="428947" y="864288"/>
                </a:cubicBezTo>
                <a:cubicBezTo>
                  <a:pt x="214522" y="988087"/>
                  <a:pt x="70575" y="1187079"/>
                  <a:pt x="11185" y="1408728"/>
                </a:cubicBezTo>
                <a:lnTo>
                  <a:pt x="5499" y="1434873"/>
                </a:lnTo>
                <a:lnTo>
                  <a:pt x="0" y="1438047"/>
                </a:lnTo>
                <a:lnTo>
                  <a:pt x="4497" y="1439485"/>
                </a:lnTo>
                <a:lnTo>
                  <a:pt x="3493" y="1444098"/>
                </a:lnTo>
                <a:lnTo>
                  <a:pt x="8992" y="1440923"/>
                </a:lnTo>
                <a:lnTo>
                  <a:pt x="34477" y="1449072"/>
                </a:lnTo>
                <a:cubicBezTo>
                  <a:pt x="117595" y="1471344"/>
                  <a:pt x="203900" y="1481724"/>
                  <a:pt x="290620" y="1479472"/>
                </a:cubicBezTo>
                <a:cubicBezTo>
                  <a:pt x="435154" y="1475718"/>
                  <a:pt x="580841" y="1436873"/>
                  <a:pt x="714858" y="1359499"/>
                </a:cubicBezTo>
                <a:cubicBezTo>
                  <a:pt x="929284" y="1235700"/>
                  <a:pt x="1073229" y="1036708"/>
                  <a:pt x="1132621" y="815059"/>
                </a:cubicBezTo>
                <a:lnTo>
                  <a:pt x="1138305" y="788914"/>
                </a:lnTo>
                <a:lnTo>
                  <a:pt x="1143805" y="785739"/>
                </a:lnTo>
                <a:lnTo>
                  <a:pt x="1139308" y="784302"/>
                </a:lnTo>
                <a:close/>
                <a:moveTo>
                  <a:pt x="2069415" y="1032514"/>
                </a:moveTo>
                <a:cubicBezTo>
                  <a:pt x="2009570" y="967712"/>
                  <a:pt x="1939071" y="910714"/>
                  <a:pt x="1858661" y="864289"/>
                </a:cubicBezTo>
                <a:cubicBezTo>
                  <a:pt x="1644235" y="740490"/>
                  <a:pt x="1399929" y="715325"/>
                  <a:pt x="1178281" y="774715"/>
                </a:cubicBezTo>
                <a:lnTo>
                  <a:pt x="1152796" y="782864"/>
                </a:lnTo>
                <a:lnTo>
                  <a:pt x="1147297" y="779690"/>
                </a:lnTo>
                <a:lnTo>
                  <a:pt x="1148300" y="784303"/>
                </a:lnTo>
                <a:lnTo>
                  <a:pt x="1143804" y="785740"/>
                </a:lnTo>
                <a:lnTo>
                  <a:pt x="1149304" y="788915"/>
                </a:lnTo>
                <a:lnTo>
                  <a:pt x="1154988" y="815060"/>
                </a:lnTo>
                <a:cubicBezTo>
                  <a:pt x="1214379" y="1036709"/>
                  <a:pt x="1358325" y="1235701"/>
                  <a:pt x="1572751" y="1359500"/>
                </a:cubicBezTo>
                <a:cubicBezTo>
                  <a:pt x="1706767" y="1436874"/>
                  <a:pt x="1852455" y="1475719"/>
                  <a:pt x="1996989" y="1479473"/>
                </a:cubicBezTo>
                <a:cubicBezTo>
                  <a:pt x="2083709" y="1481725"/>
                  <a:pt x="2170013" y="1471345"/>
                  <a:pt x="2253131" y="1449073"/>
                </a:cubicBezTo>
                <a:lnTo>
                  <a:pt x="2278616" y="1440924"/>
                </a:lnTo>
                <a:lnTo>
                  <a:pt x="2284115" y="1444099"/>
                </a:lnTo>
                <a:lnTo>
                  <a:pt x="2283112" y="1439486"/>
                </a:lnTo>
                <a:lnTo>
                  <a:pt x="2287608" y="1438048"/>
                </a:lnTo>
                <a:lnTo>
                  <a:pt x="2282109" y="1434874"/>
                </a:lnTo>
                <a:lnTo>
                  <a:pt x="2276424" y="1408729"/>
                </a:lnTo>
                <a:cubicBezTo>
                  <a:pt x="2239306" y="1270198"/>
                  <a:pt x="2169157" y="1140518"/>
                  <a:pt x="2069415" y="1032514"/>
                </a:cubicBezTo>
                <a:close/>
                <a:moveTo>
                  <a:pt x="1140311" y="35676"/>
                </a:moveTo>
                <a:lnTo>
                  <a:pt x="1134812" y="38850"/>
                </a:lnTo>
                <a:lnTo>
                  <a:pt x="1109328" y="30701"/>
                </a:lnTo>
                <a:cubicBezTo>
                  <a:pt x="887679" y="-28689"/>
                  <a:pt x="643374" y="-3524"/>
                  <a:pt x="428948" y="120275"/>
                </a:cubicBezTo>
                <a:cubicBezTo>
                  <a:pt x="214521" y="244074"/>
                  <a:pt x="70575" y="443066"/>
                  <a:pt x="11185" y="664715"/>
                </a:cubicBezTo>
                <a:lnTo>
                  <a:pt x="5499" y="690860"/>
                </a:lnTo>
                <a:lnTo>
                  <a:pt x="0" y="694034"/>
                </a:lnTo>
                <a:lnTo>
                  <a:pt x="4497" y="695472"/>
                </a:lnTo>
                <a:lnTo>
                  <a:pt x="3493" y="700085"/>
                </a:lnTo>
                <a:lnTo>
                  <a:pt x="8992" y="696910"/>
                </a:lnTo>
                <a:lnTo>
                  <a:pt x="34477" y="705059"/>
                </a:lnTo>
                <a:cubicBezTo>
                  <a:pt x="117595" y="727331"/>
                  <a:pt x="203900" y="737711"/>
                  <a:pt x="290620" y="735459"/>
                </a:cubicBezTo>
                <a:cubicBezTo>
                  <a:pt x="435154" y="731705"/>
                  <a:pt x="580841" y="692860"/>
                  <a:pt x="714857" y="615486"/>
                </a:cubicBezTo>
                <a:cubicBezTo>
                  <a:pt x="929284" y="491687"/>
                  <a:pt x="1073229" y="292695"/>
                  <a:pt x="1132621" y="71046"/>
                </a:cubicBezTo>
                <a:lnTo>
                  <a:pt x="1138305" y="44901"/>
                </a:lnTo>
                <a:lnTo>
                  <a:pt x="1143805" y="41726"/>
                </a:lnTo>
                <a:lnTo>
                  <a:pt x="1139308" y="40289"/>
                </a:lnTo>
                <a:close/>
                <a:moveTo>
                  <a:pt x="2069415" y="288501"/>
                </a:moveTo>
                <a:cubicBezTo>
                  <a:pt x="2009570" y="223699"/>
                  <a:pt x="1939071" y="166700"/>
                  <a:pt x="1858661" y="120276"/>
                </a:cubicBezTo>
                <a:cubicBezTo>
                  <a:pt x="1644235" y="-3523"/>
                  <a:pt x="1399929" y="-28688"/>
                  <a:pt x="1178281" y="30702"/>
                </a:cubicBezTo>
                <a:lnTo>
                  <a:pt x="1152796" y="38850"/>
                </a:lnTo>
                <a:lnTo>
                  <a:pt x="1147297" y="35676"/>
                </a:lnTo>
                <a:lnTo>
                  <a:pt x="1148300" y="40290"/>
                </a:lnTo>
                <a:lnTo>
                  <a:pt x="1143804" y="41727"/>
                </a:lnTo>
                <a:lnTo>
                  <a:pt x="1149304" y="44901"/>
                </a:lnTo>
                <a:lnTo>
                  <a:pt x="1154988" y="71046"/>
                </a:lnTo>
                <a:cubicBezTo>
                  <a:pt x="1214379" y="292695"/>
                  <a:pt x="1358325" y="491688"/>
                  <a:pt x="1572751" y="615486"/>
                </a:cubicBezTo>
                <a:cubicBezTo>
                  <a:pt x="1706767" y="692860"/>
                  <a:pt x="1852455" y="731705"/>
                  <a:pt x="1996989" y="735460"/>
                </a:cubicBezTo>
                <a:cubicBezTo>
                  <a:pt x="2083709" y="737712"/>
                  <a:pt x="2170013" y="727332"/>
                  <a:pt x="2253131" y="705060"/>
                </a:cubicBezTo>
                <a:lnTo>
                  <a:pt x="2278616" y="696911"/>
                </a:lnTo>
                <a:lnTo>
                  <a:pt x="2284115" y="700086"/>
                </a:lnTo>
                <a:lnTo>
                  <a:pt x="2283112" y="695473"/>
                </a:lnTo>
                <a:lnTo>
                  <a:pt x="2287608" y="694035"/>
                </a:lnTo>
                <a:lnTo>
                  <a:pt x="2282109" y="690860"/>
                </a:lnTo>
                <a:lnTo>
                  <a:pt x="2276424" y="664716"/>
                </a:lnTo>
                <a:cubicBezTo>
                  <a:pt x="2239306" y="526185"/>
                  <a:pt x="2169157" y="396505"/>
                  <a:pt x="2069415" y="288501"/>
                </a:cubicBezTo>
                <a:close/>
              </a:path>
            </a:pathLst>
          </a:custGeom>
          <a:solidFill>
            <a:schemeClr val="lt1">
              <a:alpha val="2000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nvGrpSpPr>
          <p:cNvPr id="575" name="Google Shape;575;g2db48676025_0_123"/>
          <p:cNvGrpSpPr/>
          <p:nvPr/>
        </p:nvGrpSpPr>
        <p:grpSpPr>
          <a:xfrm flipH="1" rot="-2700000">
            <a:off x="541398" y="5590812"/>
            <a:ext cx="962166" cy="724626"/>
            <a:chOff x="461734" y="958515"/>
            <a:chExt cx="962175" cy="724633"/>
          </a:xfrm>
        </p:grpSpPr>
        <p:sp>
          <p:nvSpPr>
            <p:cNvPr id="576" name="Google Shape;576;g2db48676025_0_123"/>
            <p:cNvSpPr/>
            <p:nvPr/>
          </p:nvSpPr>
          <p:spPr>
            <a:xfrm flipH="1" rot="8100000">
              <a:off x="558038" y="1121848"/>
              <a:ext cx="464996" cy="464996"/>
            </a:xfrm>
            <a:custGeom>
              <a:rect b="b" l="l" r="r" t="t"/>
              <a:pathLst>
                <a:path extrusionOk="0" h="464738" w="464738">
                  <a:moveTo>
                    <a:pt x="446142" y="464738"/>
                  </a:moveTo>
                  <a:cubicBezTo>
                    <a:pt x="331965" y="464738"/>
                    <a:pt x="217787" y="421181"/>
                    <a:pt x="130673" y="334066"/>
                  </a:cubicBezTo>
                  <a:cubicBezTo>
                    <a:pt x="43558" y="246952"/>
                    <a:pt x="1" y="132774"/>
                    <a:pt x="0" y="18596"/>
                  </a:cubicBezTo>
                  <a:lnTo>
                    <a:pt x="836" y="1089"/>
                  </a:lnTo>
                  <a:lnTo>
                    <a:pt x="606" y="859"/>
                  </a:lnTo>
                  <a:lnTo>
                    <a:pt x="848" y="848"/>
                  </a:lnTo>
                  <a:lnTo>
                    <a:pt x="859" y="606"/>
                  </a:lnTo>
                  <a:lnTo>
                    <a:pt x="1089" y="836"/>
                  </a:lnTo>
                  <a:lnTo>
                    <a:pt x="18596" y="0"/>
                  </a:lnTo>
                  <a:cubicBezTo>
                    <a:pt x="132774" y="0"/>
                    <a:pt x="246951" y="43557"/>
                    <a:pt x="334066" y="130672"/>
                  </a:cubicBezTo>
                  <a:cubicBezTo>
                    <a:pt x="421181" y="217787"/>
                    <a:pt x="464738" y="331964"/>
                    <a:pt x="464738" y="446142"/>
                  </a:cubicBezTo>
                  <a:lnTo>
                    <a:pt x="463902" y="463650"/>
                  </a:lnTo>
                  <a:lnTo>
                    <a:pt x="464132" y="463880"/>
                  </a:lnTo>
                  <a:lnTo>
                    <a:pt x="463891" y="463892"/>
                  </a:lnTo>
                  <a:lnTo>
                    <a:pt x="463879" y="464132"/>
                  </a:lnTo>
                  <a:lnTo>
                    <a:pt x="463650" y="463903"/>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577" name="Google Shape;577;g2db48676025_0_123"/>
            <p:cNvSpPr/>
            <p:nvPr/>
          </p:nvSpPr>
          <p:spPr>
            <a:xfrm flipH="1" rot="5400000">
              <a:off x="959170" y="958515"/>
              <a:ext cx="464739" cy="464739"/>
            </a:xfrm>
            <a:custGeom>
              <a:rect b="b" l="l" r="r" t="t"/>
              <a:pathLst>
                <a:path extrusionOk="0" h="464739" w="464739">
                  <a:moveTo>
                    <a:pt x="464132" y="463881"/>
                  </a:moveTo>
                  <a:lnTo>
                    <a:pt x="463891" y="463892"/>
                  </a:lnTo>
                  <a:lnTo>
                    <a:pt x="463880" y="464132"/>
                  </a:lnTo>
                  <a:lnTo>
                    <a:pt x="463651" y="463904"/>
                  </a:lnTo>
                  <a:lnTo>
                    <a:pt x="446142" y="464739"/>
                  </a:lnTo>
                  <a:cubicBezTo>
                    <a:pt x="331965" y="464739"/>
                    <a:pt x="217787" y="421182"/>
                    <a:pt x="130673" y="334067"/>
                  </a:cubicBezTo>
                  <a:cubicBezTo>
                    <a:pt x="43558" y="246953"/>
                    <a:pt x="1" y="132775"/>
                    <a:pt x="0" y="18597"/>
                  </a:cubicBezTo>
                  <a:lnTo>
                    <a:pt x="836" y="1089"/>
                  </a:lnTo>
                  <a:lnTo>
                    <a:pt x="607" y="859"/>
                  </a:lnTo>
                  <a:lnTo>
                    <a:pt x="848" y="848"/>
                  </a:lnTo>
                  <a:lnTo>
                    <a:pt x="859" y="607"/>
                  </a:lnTo>
                  <a:lnTo>
                    <a:pt x="1089" y="836"/>
                  </a:lnTo>
                  <a:lnTo>
                    <a:pt x="18597" y="0"/>
                  </a:lnTo>
                  <a:cubicBezTo>
                    <a:pt x="132775" y="0"/>
                    <a:pt x="246952" y="43557"/>
                    <a:pt x="334067" y="130672"/>
                  </a:cubicBezTo>
                  <a:cubicBezTo>
                    <a:pt x="421182" y="217787"/>
                    <a:pt x="464739" y="331964"/>
                    <a:pt x="464739" y="446142"/>
                  </a:cubicBezTo>
                  <a:lnTo>
                    <a:pt x="463903" y="463652"/>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grpSp>
        <p:nvGrpSpPr>
          <p:cNvPr id="578" name="Google Shape;578;g2db48676025_0_123"/>
          <p:cNvGrpSpPr/>
          <p:nvPr/>
        </p:nvGrpSpPr>
        <p:grpSpPr>
          <a:xfrm rot="2700000">
            <a:off x="466908" y="3282837"/>
            <a:ext cx="1785966" cy="2264242"/>
            <a:chOff x="2725201" y="4452918"/>
            <a:chExt cx="1785983" cy="2264264"/>
          </a:xfrm>
        </p:grpSpPr>
        <p:cxnSp>
          <p:nvCxnSpPr>
            <p:cNvPr id="579" name="Google Shape;579;g2db48676025_0_123"/>
            <p:cNvCxnSpPr/>
            <p:nvPr/>
          </p:nvCxnSpPr>
          <p:spPr>
            <a:xfrm rot="10800000">
              <a:off x="3618192" y="4452918"/>
              <a:ext cx="0" cy="2208600"/>
            </a:xfrm>
            <a:prstGeom prst="straightConnector1">
              <a:avLst/>
            </a:prstGeom>
            <a:noFill/>
            <a:ln cap="flat" cmpd="sng" w="12700">
              <a:solidFill>
                <a:schemeClr val="lt1"/>
              </a:solidFill>
              <a:prstDash val="solid"/>
              <a:round/>
              <a:headEnd len="sm" w="sm" type="none"/>
              <a:tailEnd len="sm" w="sm" type="none"/>
            </a:ln>
          </p:spPr>
        </p:cxnSp>
        <p:cxnSp>
          <p:nvCxnSpPr>
            <p:cNvPr id="580" name="Google Shape;580;g2db48676025_0_123"/>
            <p:cNvCxnSpPr/>
            <p:nvPr/>
          </p:nvCxnSpPr>
          <p:spPr>
            <a:xfrm rot="10800000">
              <a:off x="2738372" y="5243393"/>
              <a:ext cx="1761000" cy="0"/>
            </a:xfrm>
            <a:prstGeom prst="straightConnector1">
              <a:avLst/>
            </a:prstGeom>
            <a:noFill/>
            <a:ln cap="flat" cmpd="sng" w="12700">
              <a:solidFill>
                <a:schemeClr val="lt1"/>
              </a:solidFill>
              <a:prstDash val="solid"/>
              <a:round/>
              <a:headEnd len="sm" w="sm" type="none"/>
              <a:tailEnd len="sm" w="sm" type="none"/>
            </a:ln>
          </p:spPr>
        </p:cxnSp>
        <p:sp>
          <p:nvSpPr>
            <p:cNvPr id="581" name="Google Shape;581;g2db48676025_0_123"/>
            <p:cNvSpPr/>
            <p:nvPr/>
          </p:nvSpPr>
          <p:spPr>
            <a:xfrm flipH="1">
              <a:off x="2725201" y="4861779"/>
              <a:ext cx="1785983" cy="1799739"/>
            </a:xfrm>
            <a:custGeom>
              <a:rect b="b" l="l" r="r" t="t"/>
              <a:pathLst>
                <a:path extrusionOk="0" h="1799739" w="1785983">
                  <a:moveTo>
                    <a:pt x="440819" y="59"/>
                  </a:moveTo>
                  <a:cubicBezTo>
                    <a:pt x="584367" y="2557"/>
                    <a:pt x="735105" y="83293"/>
                    <a:pt x="845918" y="261596"/>
                  </a:cubicBezTo>
                  <a:lnTo>
                    <a:pt x="892992" y="360758"/>
                  </a:lnTo>
                  <a:lnTo>
                    <a:pt x="892992" y="365372"/>
                  </a:lnTo>
                  <a:lnTo>
                    <a:pt x="940065" y="266212"/>
                  </a:lnTo>
                  <a:cubicBezTo>
                    <a:pt x="1066709" y="62437"/>
                    <a:pt x="1245499" y="-13903"/>
                    <a:pt x="1406106" y="8338"/>
                  </a:cubicBezTo>
                  <a:cubicBezTo>
                    <a:pt x="1827702" y="66720"/>
                    <a:pt x="2124001" y="804388"/>
                    <a:pt x="1022901" y="1699451"/>
                  </a:cubicBezTo>
                  <a:lnTo>
                    <a:pt x="892991" y="1799739"/>
                  </a:lnTo>
                  <a:lnTo>
                    <a:pt x="763082" y="1694835"/>
                  </a:lnTo>
                  <a:cubicBezTo>
                    <a:pt x="-338018" y="799772"/>
                    <a:pt x="-41719" y="62104"/>
                    <a:pt x="379877" y="3722"/>
                  </a:cubicBezTo>
                  <a:cubicBezTo>
                    <a:pt x="399953" y="942"/>
                    <a:pt x="420313" y="-298"/>
                    <a:pt x="440819" y="59"/>
                  </a:cubicBezTo>
                  <a:close/>
                </a:path>
              </a:pathLst>
            </a:custGeom>
            <a:no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Bell MT"/>
                <a:ea typeface="Bell MT"/>
                <a:cs typeface="Bell MT"/>
                <a:sym typeface="Bell MT"/>
              </a:endParaRPr>
            </a:p>
          </p:txBody>
        </p:sp>
        <p:sp>
          <p:nvSpPr>
            <p:cNvPr id="582" name="Google Shape;582;g2db48676025_0_123"/>
            <p:cNvSpPr/>
            <p:nvPr/>
          </p:nvSpPr>
          <p:spPr>
            <a:xfrm rot="2700000">
              <a:off x="3123151" y="5448445"/>
              <a:ext cx="990077" cy="990077"/>
            </a:xfrm>
            <a:custGeom>
              <a:rect b="b" l="l" r="r" t="t"/>
              <a:pathLst>
                <a:path extrusionOk="0" h="1302493" w="1302493">
                  <a:moveTo>
                    <a:pt x="0" y="1302493"/>
                  </a:moveTo>
                  <a:lnTo>
                    <a:pt x="0" y="0"/>
                  </a:lnTo>
                  <a:lnTo>
                    <a:pt x="1302493" y="0"/>
                  </a:lnTo>
                </a:path>
              </a:pathLst>
            </a:custGeom>
            <a:no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583" name="Google Shape;583;g2db48676025_0_123"/>
            <p:cNvSpPr/>
            <p:nvPr/>
          </p:nvSpPr>
          <p:spPr>
            <a:xfrm rot="2700000">
              <a:off x="3314260" y="5983429"/>
              <a:ext cx="607861" cy="607861"/>
            </a:xfrm>
            <a:custGeom>
              <a:rect b="b" l="l" r="r" t="t"/>
              <a:pathLst>
                <a:path extrusionOk="0" h="1302493" w="1302493">
                  <a:moveTo>
                    <a:pt x="0" y="1302493"/>
                  </a:moveTo>
                  <a:lnTo>
                    <a:pt x="0" y="0"/>
                  </a:lnTo>
                  <a:lnTo>
                    <a:pt x="1302493" y="0"/>
                  </a:lnTo>
                </a:path>
              </a:pathLst>
            </a:custGeom>
            <a:no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grpSp>
        <p:nvGrpSpPr>
          <p:cNvPr id="584" name="Google Shape;584;g2db48676025_0_123"/>
          <p:cNvGrpSpPr/>
          <p:nvPr/>
        </p:nvGrpSpPr>
        <p:grpSpPr>
          <a:xfrm>
            <a:off x="377370" y="5280732"/>
            <a:ext cx="960438" cy="1032894"/>
            <a:chOff x="2111538" y="2384401"/>
            <a:chExt cx="960438" cy="1032894"/>
          </a:xfrm>
        </p:grpSpPr>
        <p:sp>
          <p:nvSpPr>
            <p:cNvPr id="585" name="Google Shape;585;g2db48676025_0_123"/>
            <p:cNvSpPr/>
            <p:nvPr/>
          </p:nvSpPr>
          <p:spPr>
            <a:xfrm rot="-8100000">
              <a:off x="2207842" y="2855993"/>
              <a:ext cx="464997" cy="464997"/>
            </a:xfrm>
            <a:custGeom>
              <a:rect b="b" l="l" r="r" t="t"/>
              <a:pathLst>
                <a:path extrusionOk="0" h="464739" w="464739">
                  <a:moveTo>
                    <a:pt x="464132" y="463881"/>
                  </a:moveTo>
                  <a:lnTo>
                    <a:pt x="463891" y="463892"/>
                  </a:lnTo>
                  <a:lnTo>
                    <a:pt x="463880" y="464132"/>
                  </a:lnTo>
                  <a:lnTo>
                    <a:pt x="463651" y="463904"/>
                  </a:lnTo>
                  <a:lnTo>
                    <a:pt x="446142" y="464739"/>
                  </a:lnTo>
                  <a:cubicBezTo>
                    <a:pt x="331965" y="464739"/>
                    <a:pt x="217787" y="421182"/>
                    <a:pt x="130673" y="334067"/>
                  </a:cubicBezTo>
                  <a:cubicBezTo>
                    <a:pt x="43558" y="246953"/>
                    <a:pt x="1" y="132775"/>
                    <a:pt x="0" y="18597"/>
                  </a:cubicBezTo>
                  <a:lnTo>
                    <a:pt x="836" y="1089"/>
                  </a:lnTo>
                  <a:lnTo>
                    <a:pt x="607" y="859"/>
                  </a:lnTo>
                  <a:lnTo>
                    <a:pt x="848" y="848"/>
                  </a:lnTo>
                  <a:lnTo>
                    <a:pt x="859" y="607"/>
                  </a:lnTo>
                  <a:lnTo>
                    <a:pt x="1089" y="836"/>
                  </a:lnTo>
                  <a:lnTo>
                    <a:pt x="18597" y="0"/>
                  </a:lnTo>
                  <a:cubicBezTo>
                    <a:pt x="132775" y="0"/>
                    <a:pt x="246952" y="43557"/>
                    <a:pt x="334067" y="130672"/>
                  </a:cubicBezTo>
                  <a:cubicBezTo>
                    <a:pt x="421182" y="217787"/>
                    <a:pt x="464739" y="331964"/>
                    <a:pt x="464739" y="446142"/>
                  </a:cubicBezTo>
                  <a:lnTo>
                    <a:pt x="463903" y="463652"/>
                  </a:lnTo>
                  <a:close/>
                </a:path>
              </a:pathLst>
            </a:custGeom>
            <a:no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586" name="Google Shape;586;g2db48676025_0_123"/>
            <p:cNvSpPr/>
            <p:nvPr/>
          </p:nvSpPr>
          <p:spPr>
            <a:xfrm rot="10800000">
              <a:off x="2607238" y="2688467"/>
              <a:ext cx="464738" cy="464738"/>
            </a:xfrm>
            <a:custGeom>
              <a:rect b="b" l="l" r="r" t="t"/>
              <a:pathLst>
                <a:path extrusionOk="0" h="464738" w="464738">
                  <a:moveTo>
                    <a:pt x="446142" y="464738"/>
                  </a:moveTo>
                  <a:cubicBezTo>
                    <a:pt x="331965" y="464738"/>
                    <a:pt x="217787" y="421181"/>
                    <a:pt x="130673" y="334066"/>
                  </a:cubicBezTo>
                  <a:cubicBezTo>
                    <a:pt x="43558" y="246952"/>
                    <a:pt x="1" y="132774"/>
                    <a:pt x="0" y="18596"/>
                  </a:cubicBezTo>
                  <a:lnTo>
                    <a:pt x="836" y="1089"/>
                  </a:lnTo>
                  <a:lnTo>
                    <a:pt x="606" y="859"/>
                  </a:lnTo>
                  <a:lnTo>
                    <a:pt x="848" y="848"/>
                  </a:lnTo>
                  <a:lnTo>
                    <a:pt x="859" y="606"/>
                  </a:lnTo>
                  <a:lnTo>
                    <a:pt x="1089" y="836"/>
                  </a:lnTo>
                  <a:lnTo>
                    <a:pt x="18596" y="0"/>
                  </a:lnTo>
                  <a:cubicBezTo>
                    <a:pt x="132774" y="0"/>
                    <a:pt x="246951" y="43557"/>
                    <a:pt x="334066" y="130672"/>
                  </a:cubicBezTo>
                  <a:cubicBezTo>
                    <a:pt x="421181" y="217787"/>
                    <a:pt x="464738" y="331964"/>
                    <a:pt x="464738" y="446142"/>
                  </a:cubicBezTo>
                  <a:lnTo>
                    <a:pt x="463902" y="463650"/>
                  </a:lnTo>
                  <a:lnTo>
                    <a:pt x="464132" y="463880"/>
                  </a:lnTo>
                  <a:lnTo>
                    <a:pt x="463891" y="463892"/>
                  </a:lnTo>
                  <a:lnTo>
                    <a:pt x="463879" y="464132"/>
                  </a:lnTo>
                  <a:lnTo>
                    <a:pt x="463650" y="463903"/>
                  </a:lnTo>
                  <a:close/>
                </a:path>
              </a:pathLst>
            </a:custGeom>
            <a:no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nvGrpSpPr>
            <p:cNvPr id="587" name="Google Shape;587;g2db48676025_0_123"/>
            <p:cNvGrpSpPr/>
            <p:nvPr/>
          </p:nvGrpSpPr>
          <p:grpSpPr>
            <a:xfrm>
              <a:off x="2440769" y="2384401"/>
              <a:ext cx="313009" cy="1032464"/>
              <a:chOff x="2440769" y="2384401"/>
              <a:chExt cx="313009" cy="1032464"/>
            </a:xfrm>
          </p:grpSpPr>
          <p:cxnSp>
            <p:nvCxnSpPr>
              <p:cNvPr id="588" name="Google Shape;588;g2db48676025_0_123"/>
              <p:cNvCxnSpPr/>
              <p:nvPr/>
            </p:nvCxnSpPr>
            <p:spPr>
              <a:xfrm rot="10800000">
                <a:off x="2440769" y="2516865"/>
                <a:ext cx="0" cy="900000"/>
              </a:xfrm>
              <a:prstGeom prst="straightConnector1">
                <a:avLst/>
              </a:prstGeom>
              <a:noFill/>
              <a:ln cap="flat" cmpd="sng" w="12700">
                <a:solidFill>
                  <a:schemeClr val="lt1"/>
                </a:solidFill>
                <a:prstDash val="solid"/>
                <a:round/>
                <a:headEnd len="sm" w="sm" type="none"/>
                <a:tailEnd len="sm" w="sm" type="none"/>
              </a:ln>
            </p:spPr>
          </p:cxnSp>
          <p:cxnSp>
            <p:nvCxnSpPr>
              <p:cNvPr id="589" name="Google Shape;589;g2db48676025_0_123"/>
              <p:cNvCxnSpPr/>
              <p:nvPr/>
            </p:nvCxnSpPr>
            <p:spPr>
              <a:xfrm rot="10800000">
                <a:off x="2753778" y="2384401"/>
                <a:ext cx="0" cy="900000"/>
              </a:xfrm>
              <a:prstGeom prst="straightConnector1">
                <a:avLst/>
              </a:prstGeom>
              <a:noFill/>
              <a:ln cap="flat" cmpd="sng" w="12700">
                <a:solidFill>
                  <a:schemeClr val="lt1"/>
                </a:solidFill>
                <a:prstDash val="solid"/>
                <a:round/>
                <a:headEnd len="sm" w="sm" type="none"/>
                <a:tailEnd len="sm" w="sm" type="none"/>
              </a:ln>
            </p:spPr>
          </p:cxnSp>
        </p:grpSp>
      </p:grpSp>
      <p:sp>
        <p:nvSpPr>
          <p:cNvPr id="590" name="Google Shape;590;g2db48676025_0_123"/>
          <p:cNvSpPr/>
          <p:nvPr/>
        </p:nvSpPr>
        <p:spPr>
          <a:xfrm rot="-2700000">
            <a:off x="10114285" y="3689596"/>
            <a:ext cx="1786976" cy="1800740"/>
          </a:xfrm>
          <a:custGeom>
            <a:rect b="b" l="l" r="r" t="t"/>
            <a:pathLst>
              <a:path extrusionOk="0" h="1799739" w="1785983">
                <a:moveTo>
                  <a:pt x="440819" y="59"/>
                </a:moveTo>
                <a:cubicBezTo>
                  <a:pt x="584367" y="2557"/>
                  <a:pt x="735105" y="83293"/>
                  <a:pt x="845918" y="261596"/>
                </a:cubicBezTo>
                <a:lnTo>
                  <a:pt x="892992" y="360758"/>
                </a:lnTo>
                <a:lnTo>
                  <a:pt x="892992" y="365372"/>
                </a:lnTo>
                <a:lnTo>
                  <a:pt x="940065" y="266212"/>
                </a:lnTo>
                <a:cubicBezTo>
                  <a:pt x="1066709" y="62437"/>
                  <a:pt x="1245499" y="-13903"/>
                  <a:pt x="1406106" y="8338"/>
                </a:cubicBezTo>
                <a:cubicBezTo>
                  <a:pt x="1827702" y="66720"/>
                  <a:pt x="2124001" y="804388"/>
                  <a:pt x="1022901" y="1699451"/>
                </a:cubicBezTo>
                <a:lnTo>
                  <a:pt x="892991" y="1799739"/>
                </a:lnTo>
                <a:lnTo>
                  <a:pt x="892991" y="1795123"/>
                </a:lnTo>
                <a:lnTo>
                  <a:pt x="763082" y="1694835"/>
                </a:lnTo>
                <a:cubicBezTo>
                  <a:pt x="-338018" y="799772"/>
                  <a:pt x="-41719" y="62104"/>
                  <a:pt x="379877" y="3722"/>
                </a:cubicBezTo>
                <a:cubicBezTo>
                  <a:pt x="399953" y="942"/>
                  <a:pt x="420313" y="-298"/>
                  <a:pt x="440819" y="59"/>
                </a:cubicBezTo>
                <a:close/>
              </a:path>
            </a:pathLst>
          </a:custGeom>
          <a:solidFill>
            <a:schemeClr val="accent1">
              <a:alpha val="6000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nvGrpSpPr>
          <p:cNvPr id="591" name="Google Shape;591;g2db48676025_0_123"/>
          <p:cNvGrpSpPr/>
          <p:nvPr/>
        </p:nvGrpSpPr>
        <p:grpSpPr>
          <a:xfrm flipH="1" rot="-2700000">
            <a:off x="9049906" y="71813"/>
            <a:ext cx="2287586" cy="3673782"/>
            <a:chOff x="-6080955" y="3437416"/>
            <a:chExt cx="2287608" cy="3673817"/>
          </a:xfrm>
        </p:grpSpPr>
        <p:cxnSp>
          <p:nvCxnSpPr>
            <p:cNvPr id="592" name="Google Shape;592;g2db48676025_0_123"/>
            <p:cNvCxnSpPr/>
            <p:nvPr/>
          </p:nvCxnSpPr>
          <p:spPr>
            <a:xfrm>
              <a:off x="-4937151" y="4754133"/>
              <a:ext cx="0" cy="2357100"/>
            </a:xfrm>
            <a:prstGeom prst="straightConnector1">
              <a:avLst/>
            </a:prstGeom>
            <a:noFill/>
            <a:ln cap="flat" cmpd="sng" w="12700">
              <a:solidFill>
                <a:schemeClr val="lt1"/>
              </a:solidFill>
              <a:prstDash val="solid"/>
              <a:round/>
              <a:headEnd len="sm" w="sm" type="none"/>
              <a:tailEnd len="sm" w="sm" type="none"/>
            </a:ln>
          </p:spPr>
        </p:cxnSp>
        <p:sp>
          <p:nvSpPr>
            <p:cNvPr id="593" name="Google Shape;593;g2db48676025_0_123"/>
            <p:cNvSpPr/>
            <p:nvPr/>
          </p:nvSpPr>
          <p:spPr>
            <a:xfrm flipH="1" rot="10800000">
              <a:off x="-5226554" y="3437416"/>
              <a:ext cx="571820" cy="1316717"/>
            </a:xfrm>
            <a:custGeom>
              <a:rect b="b" l="l" r="r" t="t"/>
              <a:pathLst>
                <a:path extrusionOk="0" h="1316717" w="571820">
                  <a:moveTo>
                    <a:pt x="282417" y="1316717"/>
                  </a:moveTo>
                  <a:lnTo>
                    <a:pt x="285910" y="1313542"/>
                  </a:lnTo>
                  <a:lnTo>
                    <a:pt x="289403" y="1316717"/>
                  </a:lnTo>
                  <a:lnTo>
                    <a:pt x="289403" y="1310368"/>
                  </a:lnTo>
                  <a:lnTo>
                    <a:pt x="309203" y="1292372"/>
                  </a:lnTo>
                  <a:cubicBezTo>
                    <a:pt x="471461" y="1130114"/>
                    <a:pt x="571820" y="905956"/>
                    <a:pt x="571820" y="658358"/>
                  </a:cubicBezTo>
                  <a:cubicBezTo>
                    <a:pt x="571820" y="410761"/>
                    <a:pt x="471461" y="186603"/>
                    <a:pt x="309203" y="24345"/>
                  </a:cubicBezTo>
                  <a:lnTo>
                    <a:pt x="289403" y="6349"/>
                  </a:lnTo>
                  <a:lnTo>
                    <a:pt x="289403" y="0"/>
                  </a:lnTo>
                  <a:lnTo>
                    <a:pt x="285910" y="3175"/>
                  </a:lnTo>
                  <a:lnTo>
                    <a:pt x="282417" y="0"/>
                  </a:lnTo>
                  <a:lnTo>
                    <a:pt x="282417" y="6350"/>
                  </a:lnTo>
                  <a:lnTo>
                    <a:pt x="262617" y="24345"/>
                  </a:lnTo>
                  <a:cubicBezTo>
                    <a:pt x="100359" y="186604"/>
                    <a:pt x="0" y="410761"/>
                    <a:pt x="0" y="658359"/>
                  </a:cubicBezTo>
                  <a:cubicBezTo>
                    <a:pt x="0" y="905956"/>
                    <a:pt x="100359" y="1130114"/>
                    <a:pt x="262617" y="1292372"/>
                  </a:cubicBezTo>
                  <a:lnTo>
                    <a:pt x="282417" y="1310368"/>
                  </a:lnTo>
                  <a:close/>
                </a:path>
              </a:pathLst>
            </a:custGeom>
            <a:no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594" name="Google Shape;594;g2db48676025_0_123"/>
            <p:cNvSpPr/>
            <p:nvPr/>
          </p:nvSpPr>
          <p:spPr>
            <a:xfrm>
              <a:off x="-6080955" y="4476018"/>
              <a:ext cx="1143804" cy="735761"/>
            </a:xfrm>
            <a:custGeom>
              <a:rect b="b" l="l" r="r" t="t"/>
              <a:pathLst>
                <a:path extrusionOk="0" h="735761" w="1143804">
                  <a:moveTo>
                    <a:pt x="290619" y="302"/>
                  </a:moveTo>
                  <a:cubicBezTo>
                    <a:pt x="435153" y="4056"/>
                    <a:pt x="580841" y="42901"/>
                    <a:pt x="714857" y="120275"/>
                  </a:cubicBezTo>
                  <a:cubicBezTo>
                    <a:pt x="929283" y="244074"/>
                    <a:pt x="1073229" y="443066"/>
                    <a:pt x="1132620" y="664715"/>
                  </a:cubicBezTo>
                  <a:lnTo>
                    <a:pt x="1138304" y="690860"/>
                  </a:lnTo>
                  <a:lnTo>
                    <a:pt x="1143804" y="694035"/>
                  </a:lnTo>
                  <a:lnTo>
                    <a:pt x="1139308" y="695472"/>
                  </a:lnTo>
                  <a:lnTo>
                    <a:pt x="1140311" y="700085"/>
                  </a:lnTo>
                  <a:lnTo>
                    <a:pt x="1134812" y="696911"/>
                  </a:lnTo>
                  <a:lnTo>
                    <a:pt x="1109327" y="705060"/>
                  </a:lnTo>
                  <a:cubicBezTo>
                    <a:pt x="887679" y="764450"/>
                    <a:pt x="643373" y="739285"/>
                    <a:pt x="428947" y="615486"/>
                  </a:cubicBezTo>
                  <a:cubicBezTo>
                    <a:pt x="214521" y="491687"/>
                    <a:pt x="70574" y="292695"/>
                    <a:pt x="11184" y="71046"/>
                  </a:cubicBezTo>
                  <a:lnTo>
                    <a:pt x="5499" y="44901"/>
                  </a:lnTo>
                  <a:lnTo>
                    <a:pt x="0" y="41727"/>
                  </a:lnTo>
                  <a:lnTo>
                    <a:pt x="4496" y="40289"/>
                  </a:lnTo>
                  <a:lnTo>
                    <a:pt x="3493" y="35676"/>
                  </a:lnTo>
                  <a:lnTo>
                    <a:pt x="8992" y="38851"/>
                  </a:lnTo>
                  <a:lnTo>
                    <a:pt x="34477" y="30702"/>
                  </a:lnTo>
                  <a:cubicBezTo>
                    <a:pt x="117595" y="8430"/>
                    <a:pt x="203899" y="-1950"/>
                    <a:pt x="290619" y="302"/>
                  </a:cubicBezTo>
                  <a:close/>
                </a:path>
              </a:pathLst>
            </a:custGeom>
            <a:no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595" name="Google Shape;595;g2db48676025_0_123"/>
            <p:cNvSpPr/>
            <p:nvPr/>
          </p:nvSpPr>
          <p:spPr>
            <a:xfrm flipH="1">
              <a:off x="-4937151" y="4476018"/>
              <a:ext cx="1143804" cy="735761"/>
            </a:xfrm>
            <a:custGeom>
              <a:rect b="b" l="l" r="r" t="t"/>
              <a:pathLst>
                <a:path extrusionOk="0" h="735761" w="1143804">
                  <a:moveTo>
                    <a:pt x="290619" y="302"/>
                  </a:moveTo>
                  <a:cubicBezTo>
                    <a:pt x="435153" y="4056"/>
                    <a:pt x="580841" y="42901"/>
                    <a:pt x="714857" y="120275"/>
                  </a:cubicBezTo>
                  <a:cubicBezTo>
                    <a:pt x="929283" y="244074"/>
                    <a:pt x="1073229" y="443066"/>
                    <a:pt x="1132620" y="664715"/>
                  </a:cubicBezTo>
                  <a:lnTo>
                    <a:pt x="1138304" y="690860"/>
                  </a:lnTo>
                  <a:lnTo>
                    <a:pt x="1143804" y="694035"/>
                  </a:lnTo>
                  <a:lnTo>
                    <a:pt x="1139308" y="695472"/>
                  </a:lnTo>
                  <a:lnTo>
                    <a:pt x="1140311" y="700085"/>
                  </a:lnTo>
                  <a:lnTo>
                    <a:pt x="1134812" y="696911"/>
                  </a:lnTo>
                  <a:lnTo>
                    <a:pt x="1109327" y="705060"/>
                  </a:lnTo>
                  <a:cubicBezTo>
                    <a:pt x="887679" y="764450"/>
                    <a:pt x="643373" y="739285"/>
                    <a:pt x="428947" y="615486"/>
                  </a:cubicBezTo>
                  <a:cubicBezTo>
                    <a:pt x="214521" y="491687"/>
                    <a:pt x="70574" y="292695"/>
                    <a:pt x="11184" y="71046"/>
                  </a:cubicBezTo>
                  <a:lnTo>
                    <a:pt x="5499" y="44901"/>
                  </a:lnTo>
                  <a:lnTo>
                    <a:pt x="0" y="41727"/>
                  </a:lnTo>
                  <a:lnTo>
                    <a:pt x="4496" y="40289"/>
                  </a:lnTo>
                  <a:lnTo>
                    <a:pt x="3493" y="35676"/>
                  </a:lnTo>
                  <a:lnTo>
                    <a:pt x="8992" y="38851"/>
                  </a:lnTo>
                  <a:lnTo>
                    <a:pt x="34477" y="30702"/>
                  </a:lnTo>
                  <a:cubicBezTo>
                    <a:pt x="117595" y="8430"/>
                    <a:pt x="203899" y="-1950"/>
                    <a:pt x="290619" y="302"/>
                  </a:cubicBezTo>
                  <a:close/>
                </a:path>
              </a:pathLst>
            </a:custGeom>
            <a:no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596" name="Google Shape;596;g2db48676025_0_123"/>
            <p:cNvSpPr/>
            <p:nvPr/>
          </p:nvSpPr>
          <p:spPr>
            <a:xfrm>
              <a:off x="-6080955" y="5190567"/>
              <a:ext cx="1143804" cy="735761"/>
            </a:xfrm>
            <a:custGeom>
              <a:rect b="b" l="l" r="r" t="t"/>
              <a:pathLst>
                <a:path extrusionOk="0" h="735761" w="1143804">
                  <a:moveTo>
                    <a:pt x="290619" y="302"/>
                  </a:moveTo>
                  <a:cubicBezTo>
                    <a:pt x="435153" y="4056"/>
                    <a:pt x="580841" y="42901"/>
                    <a:pt x="714857" y="120275"/>
                  </a:cubicBezTo>
                  <a:cubicBezTo>
                    <a:pt x="929283" y="244074"/>
                    <a:pt x="1073229" y="443066"/>
                    <a:pt x="1132620" y="664715"/>
                  </a:cubicBezTo>
                  <a:lnTo>
                    <a:pt x="1138304" y="690860"/>
                  </a:lnTo>
                  <a:lnTo>
                    <a:pt x="1143804" y="694035"/>
                  </a:lnTo>
                  <a:lnTo>
                    <a:pt x="1139308" y="695472"/>
                  </a:lnTo>
                  <a:lnTo>
                    <a:pt x="1140311" y="700085"/>
                  </a:lnTo>
                  <a:lnTo>
                    <a:pt x="1134812" y="696911"/>
                  </a:lnTo>
                  <a:lnTo>
                    <a:pt x="1109327" y="705060"/>
                  </a:lnTo>
                  <a:cubicBezTo>
                    <a:pt x="887679" y="764450"/>
                    <a:pt x="643373" y="739285"/>
                    <a:pt x="428947" y="615486"/>
                  </a:cubicBezTo>
                  <a:cubicBezTo>
                    <a:pt x="214521" y="491687"/>
                    <a:pt x="70574" y="292695"/>
                    <a:pt x="11184" y="71046"/>
                  </a:cubicBezTo>
                  <a:lnTo>
                    <a:pt x="5499" y="44901"/>
                  </a:lnTo>
                  <a:lnTo>
                    <a:pt x="0" y="41727"/>
                  </a:lnTo>
                  <a:lnTo>
                    <a:pt x="4496" y="40289"/>
                  </a:lnTo>
                  <a:lnTo>
                    <a:pt x="3493" y="35676"/>
                  </a:lnTo>
                  <a:lnTo>
                    <a:pt x="8992" y="38851"/>
                  </a:lnTo>
                  <a:lnTo>
                    <a:pt x="34477" y="30702"/>
                  </a:lnTo>
                  <a:cubicBezTo>
                    <a:pt x="117595" y="8430"/>
                    <a:pt x="203899" y="-1950"/>
                    <a:pt x="290619" y="302"/>
                  </a:cubicBezTo>
                  <a:close/>
                </a:path>
              </a:pathLst>
            </a:custGeom>
            <a:no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597" name="Google Shape;597;g2db48676025_0_123"/>
            <p:cNvSpPr/>
            <p:nvPr/>
          </p:nvSpPr>
          <p:spPr>
            <a:xfrm flipH="1">
              <a:off x="-4937151" y="5190567"/>
              <a:ext cx="1143804" cy="735761"/>
            </a:xfrm>
            <a:custGeom>
              <a:rect b="b" l="l" r="r" t="t"/>
              <a:pathLst>
                <a:path extrusionOk="0" h="735761" w="1143804">
                  <a:moveTo>
                    <a:pt x="290619" y="302"/>
                  </a:moveTo>
                  <a:cubicBezTo>
                    <a:pt x="435153" y="4056"/>
                    <a:pt x="580841" y="42901"/>
                    <a:pt x="714857" y="120275"/>
                  </a:cubicBezTo>
                  <a:cubicBezTo>
                    <a:pt x="929283" y="244074"/>
                    <a:pt x="1073229" y="443066"/>
                    <a:pt x="1132620" y="664715"/>
                  </a:cubicBezTo>
                  <a:lnTo>
                    <a:pt x="1138304" y="690860"/>
                  </a:lnTo>
                  <a:lnTo>
                    <a:pt x="1143804" y="694035"/>
                  </a:lnTo>
                  <a:lnTo>
                    <a:pt x="1139308" y="695472"/>
                  </a:lnTo>
                  <a:lnTo>
                    <a:pt x="1140311" y="700085"/>
                  </a:lnTo>
                  <a:lnTo>
                    <a:pt x="1134812" y="696911"/>
                  </a:lnTo>
                  <a:lnTo>
                    <a:pt x="1109327" y="705060"/>
                  </a:lnTo>
                  <a:cubicBezTo>
                    <a:pt x="887679" y="764450"/>
                    <a:pt x="643373" y="739285"/>
                    <a:pt x="428947" y="615486"/>
                  </a:cubicBezTo>
                  <a:cubicBezTo>
                    <a:pt x="214521" y="491687"/>
                    <a:pt x="70574" y="292695"/>
                    <a:pt x="11184" y="71046"/>
                  </a:cubicBezTo>
                  <a:lnTo>
                    <a:pt x="5499" y="44901"/>
                  </a:lnTo>
                  <a:lnTo>
                    <a:pt x="0" y="41727"/>
                  </a:lnTo>
                  <a:lnTo>
                    <a:pt x="4496" y="40289"/>
                  </a:lnTo>
                  <a:lnTo>
                    <a:pt x="3493" y="35676"/>
                  </a:lnTo>
                  <a:lnTo>
                    <a:pt x="8992" y="38851"/>
                  </a:lnTo>
                  <a:lnTo>
                    <a:pt x="34477" y="30702"/>
                  </a:lnTo>
                  <a:cubicBezTo>
                    <a:pt x="117595" y="8430"/>
                    <a:pt x="203899" y="-1950"/>
                    <a:pt x="290619" y="302"/>
                  </a:cubicBezTo>
                  <a:close/>
                </a:path>
              </a:pathLst>
            </a:custGeom>
            <a:no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598" name="Google Shape;598;g2db48676025_0_123"/>
            <p:cNvSpPr/>
            <p:nvPr/>
          </p:nvSpPr>
          <p:spPr>
            <a:xfrm>
              <a:off x="-6080955" y="5934581"/>
              <a:ext cx="1143804" cy="735761"/>
            </a:xfrm>
            <a:custGeom>
              <a:rect b="b" l="l" r="r" t="t"/>
              <a:pathLst>
                <a:path extrusionOk="0" h="735761" w="1143804">
                  <a:moveTo>
                    <a:pt x="290619" y="302"/>
                  </a:moveTo>
                  <a:cubicBezTo>
                    <a:pt x="435153" y="4056"/>
                    <a:pt x="580841" y="42901"/>
                    <a:pt x="714857" y="120275"/>
                  </a:cubicBezTo>
                  <a:cubicBezTo>
                    <a:pt x="929283" y="244074"/>
                    <a:pt x="1073229" y="443066"/>
                    <a:pt x="1132620" y="664715"/>
                  </a:cubicBezTo>
                  <a:lnTo>
                    <a:pt x="1138304" y="690860"/>
                  </a:lnTo>
                  <a:lnTo>
                    <a:pt x="1143804" y="694035"/>
                  </a:lnTo>
                  <a:lnTo>
                    <a:pt x="1139308" y="695472"/>
                  </a:lnTo>
                  <a:lnTo>
                    <a:pt x="1140311" y="700085"/>
                  </a:lnTo>
                  <a:lnTo>
                    <a:pt x="1134812" y="696911"/>
                  </a:lnTo>
                  <a:lnTo>
                    <a:pt x="1109327" y="705060"/>
                  </a:lnTo>
                  <a:cubicBezTo>
                    <a:pt x="887679" y="764450"/>
                    <a:pt x="643373" y="739285"/>
                    <a:pt x="428947" y="615486"/>
                  </a:cubicBezTo>
                  <a:cubicBezTo>
                    <a:pt x="214521" y="491687"/>
                    <a:pt x="70574" y="292695"/>
                    <a:pt x="11184" y="71046"/>
                  </a:cubicBezTo>
                  <a:lnTo>
                    <a:pt x="5499" y="44901"/>
                  </a:lnTo>
                  <a:lnTo>
                    <a:pt x="0" y="41727"/>
                  </a:lnTo>
                  <a:lnTo>
                    <a:pt x="4496" y="40289"/>
                  </a:lnTo>
                  <a:lnTo>
                    <a:pt x="3493" y="35676"/>
                  </a:lnTo>
                  <a:lnTo>
                    <a:pt x="8992" y="38851"/>
                  </a:lnTo>
                  <a:lnTo>
                    <a:pt x="34477" y="30702"/>
                  </a:lnTo>
                  <a:cubicBezTo>
                    <a:pt x="117595" y="8430"/>
                    <a:pt x="203899" y="-1950"/>
                    <a:pt x="290619" y="302"/>
                  </a:cubicBezTo>
                  <a:close/>
                </a:path>
              </a:pathLst>
            </a:custGeom>
            <a:no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599" name="Google Shape;599;g2db48676025_0_123"/>
            <p:cNvSpPr/>
            <p:nvPr/>
          </p:nvSpPr>
          <p:spPr>
            <a:xfrm flipH="1">
              <a:off x="-4937151" y="5934581"/>
              <a:ext cx="1143804" cy="735761"/>
            </a:xfrm>
            <a:custGeom>
              <a:rect b="b" l="l" r="r" t="t"/>
              <a:pathLst>
                <a:path extrusionOk="0" h="735761" w="1143804">
                  <a:moveTo>
                    <a:pt x="290619" y="302"/>
                  </a:moveTo>
                  <a:cubicBezTo>
                    <a:pt x="435153" y="4056"/>
                    <a:pt x="580841" y="42901"/>
                    <a:pt x="714857" y="120275"/>
                  </a:cubicBezTo>
                  <a:cubicBezTo>
                    <a:pt x="929283" y="244074"/>
                    <a:pt x="1073229" y="443066"/>
                    <a:pt x="1132620" y="664715"/>
                  </a:cubicBezTo>
                  <a:lnTo>
                    <a:pt x="1138304" y="690860"/>
                  </a:lnTo>
                  <a:lnTo>
                    <a:pt x="1143804" y="694035"/>
                  </a:lnTo>
                  <a:lnTo>
                    <a:pt x="1139308" y="695472"/>
                  </a:lnTo>
                  <a:lnTo>
                    <a:pt x="1140311" y="700085"/>
                  </a:lnTo>
                  <a:lnTo>
                    <a:pt x="1134812" y="696911"/>
                  </a:lnTo>
                  <a:lnTo>
                    <a:pt x="1109327" y="705060"/>
                  </a:lnTo>
                  <a:cubicBezTo>
                    <a:pt x="887679" y="764450"/>
                    <a:pt x="643373" y="739285"/>
                    <a:pt x="428947" y="615486"/>
                  </a:cubicBezTo>
                  <a:cubicBezTo>
                    <a:pt x="214521" y="491687"/>
                    <a:pt x="70574" y="292695"/>
                    <a:pt x="11184" y="71046"/>
                  </a:cubicBezTo>
                  <a:lnTo>
                    <a:pt x="5499" y="44901"/>
                  </a:lnTo>
                  <a:lnTo>
                    <a:pt x="0" y="41727"/>
                  </a:lnTo>
                  <a:lnTo>
                    <a:pt x="4496" y="40289"/>
                  </a:lnTo>
                  <a:lnTo>
                    <a:pt x="3493" y="35676"/>
                  </a:lnTo>
                  <a:lnTo>
                    <a:pt x="8992" y="38851"/>
                  </a:lnTo>
                  <a:lnTo>
                    <a:pt x="34477" y="30702"/>
                  </a:lnTo>
                  <a:cubicBezTo>
                    <a:pt x="117595" y="8430"/>
                    <a:pt x="203899" y="-1950"/>
                    <a:pt x="290619" y="302"/>
                  </a:cubicBezTo>
                  <a:close/>
                </a:path>
              </a:pathLst>
            </a:custGeom>
            <a:no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sp>
        <p:nvSpPr>
          <p:cNvPr id="600" name="Google Shape;600;g2db48676025_0_123"/>
          <p:cNvSpPr txBox="1"/>
          <p:nvPr>
            <p:ph type="title"/>
          </p:nvPr>
        </p:nvSpPr>
        <p:spPr>
          <a:xfrm>
            <a:off x="3706160" y="236737"/>
            <a:ext cx="4426800" cy="860400"/>
          </a:xfrm>
          <a:prstGeom prst="rect">
            <a:avLst/>
          </a:prstGeom>
          <a:noFill/>
          <a:ln>
            <a:noFill/>
          </a:ln>
        </p:spPr>
        <p:txBody>
          <a:bodyPr anchorCtr="0" anchor="b" bIns="0" lIns="0" spcFirstLastPara="1" rIns="0" wrap="square" tIns="0">
            <a:normAutofit/>
          </a:bodyPr>
          <a:lstStyle/>
          <a:p>
            <a:pPr indent="0" lvl="0" marL="0" rtl="0" algn="ctr">
              <a:lnSpc>
                <a:spcPct val="100000"/>
              </a:lnSpc>
              <a:spcBef>
                <a:spcPts val="0"/>
              </a:spcBef>
              <a:spcAft>
                <a:spcPts val="0"/>
              </a:spcAft>
              <a:buClr>
                <a:schemeClr val="lt1"/>
              </a:buClr>
              <a:buSzPts val="2800"/>
              <a:buFont typeface="Rockwell"/>
              <a:buNone/>
            </a:pPr>
            <a:r>
              <a:rPr lang="en-US" sz="4000"/>
              <a:t>Left Field Twist…</a:t>
            </a:r>
            <a:endParaRPr sz="4000"/>
          </a:p>
        </p:txBody>
      </p:sp>
      <p:sp>
        <p:nvSpPr>
          <p:cNvPr id="601" name="Google Shape;601;g2db48676025_0_123"/>
          <p:cNvSpPr txBox="1"/>
          <p:nvPr>
            <p:ph idx="1" type="body"/>
          </p:nvPr>
        </p:nvSpPr>
        <p:spPr>
          <a:xfrm>
            <a:off x="3027937" y="1438025"/>
            <a:ext cx="5893200" cy="4875600"/>
          </a:xfrm>
          <a:prstGeom prst="rect">
            <a:avLst/>
          </a:prstGeom>
          <a:noFill/>
          <a:ln>
            <a:noFill/>
          </a:ln>
        </p:spPr>
        <p:txBody>
          <a:bodyPr anchorCtr="0" anchor="t" bIns="0" lIns="0" spcFirstLastPara="1" rIns="0" wrap="square" tIns="0">
            <a:noAutofit/>
          </a:bodyPr>
          <a:lstStyle/>
          <a:p>
            <a:pPr indent="0" lvl="0" marL="457200" rtl="0" algn="l">
              <a:spcBef>
                <a:spcPts val="1000"/>
              </a:spcBef>
              <a:spcAft>
                <a:spcPts val="0"/>
              </a:spcAft>
              <a:buNone/>
            </a:pPr>
            <a:r>
              <a:rPr lang="en-US" sz="3408"/>
              <a:t>-Autumn tweeted </a:t>
            </a:r>
            <a:r>
              <a:rPr lang="en-US" sz="3408"/>
              <a:t>this project &amp; now goes viral every time she touches Twitter</a:t>
            </a:r>
            <a:endParaRPr sz="3408"/>
          </a:p>
          <a:p>
            <a:pPr indent="0" lvl="0" marL="457200" rtl="0" algn="l">
              <a:spcBef>
                <a:spcPts val="1000"/>
              </a:spcBef>
              <a:spcAft>
                <a:spcPts val="0"/>
              </a:spcAft>
              <a:buNone/>
            </a:pPr>
            <a:r>
              <a:rPr lang="en-US" sz="3408"/>
              <a:t>-About 120,000 views &amp; 2500 likes total in the past 3 days</a:t>
            </a:r>
            <a:endParaRPr sz="3408"/>
          </a:p>
          <a:p>
            <a:pPr indent="0" lvl="0" marL="457200" rtl="0" algn="l">
              <a:spcBef>
                <a:spcPts val="1000"/>
              </a:spcBef>
              <a:spcAft>
                <a:spcPts val="0"/>
              </a:spcAft>
              <a:buNone/>
            </a:pPr>
            <a:r>
              <a:t/>
            </a:r>
            <a:endParaRPr sz="3300"/>
          </a:p>
        </p:txBody>
      </p:sp>
      <p:grpSp>
        <p:nvGrpSpPr>
          <p:cNvPr id="602" name="Google Shape;602;g2db48676025_0_123"/>
          <p:cNvGrpSpPr/>
          <p:nvPr/>
        </p:nvGrpSpPr>
        <p:grpSpPr>
          <a:xfrm rot="2700000">
            <a:off x="10784689" y="5590812"/>
            <a:ext cx="962166" cy="724626"/>
            <a:chOff x="461734" y="958515"/>
            <a:chExt cx="962175" cy="724633"/>
          </a:xfrm>
        </p:grpSpPr>
        <p:sp>
          <p:nvSpPr>
            <p:cNvPr id="603" name="Google Shape;603;g2db48676025_0_123"/>
            <p:cNvSpPr/>
            <p:nvPr/>
          </p:nvSpPr>
          <p:spPr>
            <a:xfrm flipH="1" rot="8100000">
              <a:off x="558038" y="1121848"/>
              <a:ext cx="464996" cy="464996"/>
            </a:xfrm>
            <a:custGeom>
              <a:rect b="b" l="l" r="r" t="t"/>
              <a:pathLst>
                <a:path extrusionOk="0" h="464738" w="464738">
                  <a:moveTo>
                    <a:pt x="446142" y="464738"/>
                  </a:moveTo>
                  <a:cubicBezTo>
                    <a:pt x="331965" y="464738"/>
                    <a:pt x="217787" y="421181"/>
                    <a:pt x="130673" y="334066"/>
                  </a:cubicBezTo>
                  <a:cubicBezTo>
                    <a:pt x="43558" y="246952"/>
                    <a:pt x="1" y="132774"/>
                    <a:pt x="0" y="18596"/>
                  </a:cubicBezTo>
                  <a:lnTo>
                    <a:pt x="836" y="1089"/>
                  </a:lnTo>
                  <a:lnTo>
                    <a:pt x="606" y="859"/>
                  </a:lnTo>
                  <a:lnTo>
                    <a:pt x="848" y="848"/>
                  </a:lnTo>
                  <a:lnTo>
                    <a:pt x="859" y="606"/>
                  </a:lnTo>
                  <a:lnTo>
                    <a:pt x="1089" y="836"/>
                  </a:lnTo>
                  <a:lnTo>
                    <a:pt x="18596" y="0"/>
                  </a:lnTo>
                  <a:cubicBezTo>
                    <a:pt x="132774" y="0"/>
                    <a:pt x="246951" y="43557"/>
                    <a:pt x="334066" y="130672"/>
                  </a:cubicBezTo>
                  <a:cubicBezTo>
                    <a:pt x="421181" y="217787"/>
                    <a:pt x="464738" y="331964"/>
                    <a:pt x="464738" y="446142"/>
                  </a:cubicBezTo>
                  <a:lnTo>
                    <a:pt x="463902" y="463650"/>
                  </a:lnTo>
                  <a:lnTo>
                    <a:pt x="464132" y="463880"/>
                  </a:lnTo>
                  <a:lnTo>
                    <a:pt x="463891" y="463892"/>
                  </a:lnTo>
                  <a:lnTo>
                    <a:pt x="463879" y="464132"/>
                  </a:lnTo>
                  <a:lnTo>
                    <a:pt x="463650" y="463903"/>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604" name="Google Shape;604;g2db48676025_0_123"/>
            <p:cNvSpPr/>
            <p:nvPr/>
          </p:nvSpPr>
          <p:spPr>
            <a:xfrm flipH="1" rot="5400000">
              <a:off x="959170" y="958515"/>
              <a:ext cx="464739" cy="464739"/>
            </a:xfrm>
            <a:custGeom>
              <a:rect b="b" l="l" r="r" t="t"/>
              <a:pathLst>
                <a:path extrusionOk="0" h="464739" w="464739">
                  <a:moveTo>
                    <a:pt x="464132" y="463881"/>
                  </a:moveTo>
                  <a:lnTo>
                    <a:pt x="463891" y="463892"/>
                  </a:lnTo>
                  <a:lnTo>
                    <a:pt x="463880" y="464132"/>
                  </a:lnTo>
                  <a:lnTo>
                    <a:pt x="463651" y="463904"/>
                  </a:lnTo>
                  <a:lnTo>
                    <a:pt x="446142" y="464739"/>
                  </a:lnTo>
                  <a:cubicBezTo>
                    <a:pt x="331965" y="464739"/>
                    <a:pt x="217787" y="421182"/>
                    <a:pt x="130673" y="334067"/>
                  </a:cubicBezTo>
                  <a:cubicBezTo>
                    <a:pt x="43558" y="246953"/>
                    <a:pt x="1" y="132775"/>
                    <a:pt x="0" y="18597"/>
                  </a:cubicBezTo>
                  <a:lnTo>
                    <a:pt x="836" y="1089"/>
                  </a:lnTo>
                  <a:lnTo>
                    <a:pt x="607" y="859"/>
                  </a:lnTo>
                  <a:lnTo>
                    <a:pt x="848" y="848"/>
                  </a:lnTo>
                  <a:lnTo>
                    <a:pt x="859" y="607"/>
                  </a:lnTo>
                  <a:lnTo>
                    <a:pt x="1089" y="836"/>
                  </a:lnTo>
                  <a:lnTo>
                    <a:pt x="18597" y="0"/>
                  </a:lnTo>
                  <a:cubicBezTo>
                    <a:pt x="132775" y="0"/>
                    <a:pt x="246952" y="43557"/>
                    <a:pt x="334067" y="130672"/>
                  </a:cubicBezTo>
                  <a:cubicBezTo>
                    <a:pt x="421182" y="217787"/>
                    <a:pt x="464739" y="331964"/>
                    <a:pt x="464739" y="446142"/>
                  </a:cubicBezTo>
                  <a:lnTo>
                    <a:pt x="463903" y="463652"/>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grpSp>
        <p:nvGrpSpPr>
          <p:cNvPr id="605" name="Google Shape;605;g2db48676025_0_123"/>
          <p:cNvGrpSpPr/>
          <p:nvPr/>
        </p:nvGrpSpPr>
        <p:grpSpPr>
          <a:xfrm flipH="1" rot="-2700000">
            <a:off x="9939127" y="3282837"/>
            <a:ext cx="1785966" cy="2264242"/>
            <a:chOff x="2725201" y="4452918"/>
            <a:chExt cx="1785983" cy="2264264"/>
          </a:xfrm>
        </p:grpSpPr>
        <p:cxnSp>
          <p:nvCxnSpPr>
            <p:cNvPr id="606" name="Google Shape;606;g2db48676025_0_123"/>
            <p:cNvCxnSpPr/>
            <p:nvPr/>
          </p:nvCxnSpPr>
          <p:spPr>
            <a:xfrm rot="10800000">
              <a:off x="3618192" y="4452918"/>
              <a:ext cx="0" cy="2208600"/>
            </a:xfrm>
            <a:prstGeom prst="straightConnector1">
              <a:avLst/>
            </a:prstGeom>
            <a:noFill/>
            <a:ln cap="flat" cmpd="sng" w="12700">
              <a:solidFill>
                <a:schemeClr val="lt1"/>
              </a:solidFill>
              <a:prstDash val="solid"/>
              <a:round/>
              <a:headEnd len="sm" w="sm" type="none"/>
              <a:tailEnd len="sm" w="sm" type="none"/>
            </a:ln>
          </p:spPr>
        </p:cxnSp>
        <p:cxnSp>
          <p:nvCxnSpPr>
            <p:cNvPr id="607" name="Google Shape;607;g2db48676025_0_123"/>
            <p:cNvCxnSpPr/>
            <p:nvPr/>
          </p:nvCxnSpPr>
          <p:spPr>
            <a:xfrm rot="10800000">
              <a:off x="2738372" y="5243393"/>
              <a:ext cx="1761000" cy="0"/>
            </a:xfrm>
            <a:prstGeom prst="straightConnector1">
              <a:avLst/>
            </a:prstGeom>
            <a:noFill/>
            <a:ln cap="flat" cmpd="sng" w="12700">
              <a:solidFill>
                <a:schemeClr val="lt1"/>
              </a:solidFill>
              <a:prstDash val="solid"/>
              <a:round/>
              <a:headEnd len="sm" w="sm" type="none"/>
              <a:tailEnd len="sm" w="sm" type="none"/>
            </a:ln>
          </p:spPr>
        </p:cxnSp>
        <p:sp>
          <p:nvSpPr>
            <p:cNvPr id="608" name="Google Shape;608;g2db48676025_0_123"/>
            <p:cNvSpPr/>
            <p:nvPr/>
          </p:nvSpPr>
          <p:spPr>
            <a:xfrm flipH="1">
              <a:off x="2725201" y="4861779"/>
              <a:ext cx="1785983" cy="1799739"/>
            </a:xfrm>
            <a:custGeom>
              <a:rect b="b" l="l" r="r" t="t"/>
              <a:pathLst>
                <a:path extrusionOk="0" h="1799739" w="1785983">
                  <a:moveTo>
                    <a:pt x="440819" y="59"/>
                  </a:moveTo>
                  <a:cubicBezTo>
                    <a:pt x="584367" y="2557"/>
                    <a:pt x="735105" y="83293"/>
                    <a:pt x="845918" y="261596"/>
                  </a:cubicBezTo>
                  <a:lnTo>
                    <a:pt x="892992" y="360758"/>
                  </a:lnTo>
                  <a:lnTo>
                    <a:pt x="892992" y="365372"/>
                  </a:lnTo>
                  <a:lnTo>
                    <a:pt x="940065" y="266212"/>
                  </a:lnTo>
                  <a:cubicBezTo>
                    <a:pt x="1066709" y="62437"/>
                    <a:pt x="1245499" y="-13903"/>
                    <a:pt x="1406106" y="8338"/>
                  </a:cubicBezTo>
                  <a:cubicBezTo>
                    <a:pt x="1827702" y="66720"/>
                    <a:pt x="2124001" y="804388"/>
                    <a:pt x="1022901" y="1699451"/>
                  </a:cubicBezTo>
                  <a:lnTo>
                    <a:pt x="892991" y="1799739"/>
                  </a:lnTo>
                  <a:lnTo>
                    <a:pt x="763082" y="1694835"/>
                  </a:lnTo>
                  <a:cubicBezTo>
                    <a:pt x="-338018" y="799772"/>
                    <a:pt x="-41719" y="62104"/>
                    <a:pt x="379877" y="3722"/>
                  </a:cubicBezTo>
                  <a:cubicBezTo>
                    <a:pt x="399953" y="942"/>
                    <a:pt x="420313" y="-298"/>
                    <a:pt x="440819" y="59"/>
                  </a:cubicBezTo>
                  <a:close/>
                </a:path>
              </a:pathLst>
            </a:custGeom>
            <a:no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Bell MT"/>
                <a:ea typeface="Bell MT"/>
                <a:cs typeface="Bell MT"/>
                <a:sym typeface="Bell MT"/>
              </a:endParaRPr>
            </a:p>
          </p:txBody>
        </p:sp>
        <p:sp>
          <p:nvSpPr>
            <p:cNvPr id="609" name="Google Shape;609;g2db48676025_0_123"/>
            <p:cNvSpPr/>
            <p:nvPr/>
          </p:nvSpPr>
          <p:spPr>
            <a:xfrm rot="2700000">
              <a:off x="3123151" y="5448445"/>
              <a:ext cx="990077" cy="990077"/>
            </a:xfrm>
            <a:custGeom>
              <a:rect b="b" l="l" r="r" t="t"/>
              <a:pathLst>
                <a:path extrusionOk="0" h="1302493" w="1302493">
                  <a:moveTo>
                    <a:pt x="0" y="1302493"/>
                  </a:moveTo>
                  <a:lnTo>
                    <a:pt x="0" y="0"/>
                  </a:lnTo>
                  <a:lnTo>
                    <a:pt x="1302493" y="0"/>
                  </a:lnTo>
                </a:path>
              </a:pathLst>
            </a:custGeom>
            <a:no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610" name="Google Shape;610;g2db48676025_0_123"/>
            <p:cNvSpPr/>
            <p:nvPr/>
          </p:nvSpPr>
          <p:spPr>
            <a:xfrm rot="2700000">
              <a:off x="3314260" y="5983429"/>
              <a:ext cx="607861" cy="607861"/>
            </a:xfrm>
            <a:custGeom>
              <a:rect b="b" l="l" r="r" t="t"/>
              <a:pathLst>
                <a:path extrusionOk="0" h="1302493" w="1302493">
                  <a:moveTo>
                    <a:pt x="0" y="1302493"/>
                  </a:moveTo>
                  <a:lnTo>
                    <a:pt x="0" y="0"/>
                  </a:lnTo>
                  <a:lnTo>
                    <a:pt x="1302493" y="0"/>
                  </a:lnTo>
                </a:path>
              </a:pathLst>
            </a:custGeom>
            <a:no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grpSp>
        <p:nvGrpSpPr>
          <p:cNvPr id="611" name="Google Shape;611;g2db48676025_0_123"/>
          <p:cNvGrpSpPr/>
          <p:nvPr/>
        </p:nvGrpSpPr>
        <p:grpSpPr>
          <a:xfrm flipH="1">
            <a:off x="10854193" y="5280732"/>
            <a:ext cx="960438" cy="1032894"/>
            <a:chOff x="2111538" y="2384401"/>
            <a:chExt cx="960438" cy="1032894"/>
          </a:xfrm>
        </p:grpSpPr>
        <p:sp>
          <p:nvSpPr>
            <p:cNvPr id="612" name="Google Shape;612;g2db48676025_0_123"/>
            <p:cNvSpPr/>
            <p:nvPr/>
          </p:nvSpPr>
          <p:spPr>
            <a:xfrm rot="-8100000">
              <a:off x="2207842" y="2855993"/>
              <a:ext cx="464997" cy="464997"/>
            </a:xfrm>
            <a:custGeom>
              <a:rect b="b" l="l" r="r" t="t"/>
              <a:pathLst>
                <a:path extrusionOk="0" h="464739" w="464739">
                  <a:moveTo>
                    <a:pt x="464132" y="463881"/>
                  </a:moveTo>
                  <a:lnTo>
                    <a:pt x="463891" y="463892"/>
                  </a:lnTo>
                  <a:lnTo>
                    <a:pt x="463880" y="464132"/>
                  </a:lnTo>
                  <a:lnTo>
                    <a:pt x="463651" y="463904"/>
                  </a:lnTo>
                  <a:lnTo>
                    <a:pt x="446142" y="464739"/>
                  </a:lnTo>
                  <a:cubicBezTo>
                    <a:pt x="331965" y="464739"/>
                    <a:pt x="217787" y="421182"/>
                    <a:pt x="130673" y="334067"/>
                  </a:cubicBezTo>
                  <a:cubicBezTo>
                    <a:pt x="43558" y="246953"/>
                    <a:pt x="1" y="132775"/>
                    <a:pt x="0" y="18597"/>
                  </a:cubicBezTo>
                  <a:lnTo>
                    <a:pt x="836" y="1089"/>
                  </a:lnTo>
                  <a:lnTo>
                    <a:pt x="607" y="859"/>
                  </a:lnTo>
                  <a:lnTo>
                    <a:pt x="848" y="848"/>
                  </a:lnTo>
                  <a:lnTo>
                    <a:pt x="859" y="607"/>
                  </a:lnTo>
                  <a:lnTo>
                    <a:pt x="1089" y="836"/>
                  </a:lnTo>
                  <a:lnTo>
                    <a:pt x="18597" y="0"/>
                  </a:lnTo>
                  <a:cubicBezTo>
                    <a:pt x="132775" y="0"/>
                    <a:pt x="246952" y="43557"/>
                    <a:pt x="334067" y="130672"/>
                  </a:cubicBezTo>
                  <a:cubicBezTo>
                    <a:pt x="421182" y="217787"/>
                    <a:pt x="464739" y="331964"/>
                    <a:pt x="464739" y="446142"/>
                  </a:cubicBezTo>
                  <a:lnTo>
                    <a:pt x="463903" y="463652"/>
                  </a:lnTo>
                  <a:close/>
                </a:path>
              </a:pathLst>
            </a:custGeom>
            <a:no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613" name="Google Shape;613;g2db48676025_0_123"/>
            <p:cNvSpPr/>
            <p:nvPr/>
          </p:nvSpPr>
          <p:spPr>
            <a:xfrm rot="10800000">
              <a:off x="2607238" y="2688467"/>
              <a:ext cx="464738" cy="464738"/>
            </a:xfrm>
            <a:custGeom>
              <a:rect b="b" l="l" r="r" t="t"/>
              <a:pathLst>
                <a:path extrusionOk="0" h="464738" w="464738">
                  <a:moveTo>
                    <a:pt x="446142" y="464738"/>
                  </a:moveTo>
                  <a:cubicBezTo>
                    <a:pt x="331965" y="464738"/>
                    <a:pt x="217787" y="421181"/>
                    <a:pt x="130673" y="334066"/>
                  </a:cubicBezTo>
                  <a:cubicBezTo>
                    <a:pt x="43558" y="246952"/>
                    <a:pt x="1" y="132774"/>
                    <a:pt x="0" y="18596"/>
                  </a:cubicBezTo>
                  <a:lnTo>
                    <a:pt x="836" y="1089"/>
                  </a:lnTo>
                  <a:lnTo>
                    <a:pt x="606" y="859"/>
                  </a:lnTo>
                  <a:lnTo>
                    <a:pt x="848" y="848"/>
                  </a:lnTo>
                  <a:lnTo>
                    <a:pt x="859" y="606"/>
                  </a:lnTo>
                  <a:lnTo>
                    <a:pt x="1089" y="836"/>
                  </a:lnTo>
                  <a:lnTo>
                    <a:pt x="18596" y="0"/>
                  </a:lnTo>
                  <a:cubicBezTo>
                    <a:pt x="132774" y="0"/>
                    <a:pt x="246951" y="43557"/>
                    <a:pt x="334066" y="130672"/>
                  </a:cubicBezTo>
                  <a:cubicBezTo>
                    <a:pt x="421181" y="217787"/>
                    <a:pt x="464738" y="331964"/>
                    <a:pt x="464738" y="446142"/>
                  </a:cubicBezTo>
                  <a:lnTo>
                    <a:pt x="463902" y="463650"/>
                  </a:lnTo>
                  <a:lnTo>
                    <a:pt x="464132" y="463880"/>
                  </a:lnTo>
                  <a:lnTo>
                    <a:pt x="463891" y="463892"/>
                  </a:lnTo>
                  <a:lnTo>
                    <a:pt x="463879" y="464132"/>
                  </a:lnTo>
                  <a:lnTo>
                    <a:pt x="463650" y="463903"/>
                  </a:lnTo>
                  <a:close/>
                </a:path>
              </a:pathLst>
            </a:custGeom>
            <a:no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nvGrpSpPr>
            <p:cNvPr id="614" name="Google Shape;614;g2db48676025_0_123"/>
            <p:cNvGrpSpPr/>
            <p:nvPr/>
          </p:nvGrpSpPr>
          <p:grpSpPr>
            <a:xfrm>
              <a:off x="2440769" y="2384401"/>
              <a:ext cx="313009" cy="1032464"/>
              <a:chOff x="2440769" y="2384401"/>
              <a:chExt cx="313009" cy="1032464"/>
            </a:xfrm>
          </p:grpSpPr>
          <p:cxnSp>
            <p:nvCxnSpPr>
              <p:cNvPr id="615" name="Google Shape;615;g2db48676025_0_123"/>
              <p:cNvCxnSpPr/>
              <p:nvPr/>
            </p:nvCxnSpPr>
            <p:spPr>
              <a:xfrm rot="10800000">
                <a:off x="2440769" y="2516865"/>
                <a:ext cx="0" cy="900000"/>
              </a:xfrm>
              <a:prstGeom prst="straightConnector1">
                <a:avLst/>
              </a:prstGeom>
              <a:noFill/>
              <a:ln cap="flat" cmpd="sng" w="12700">
                <a:solidFill>
                  <a:schemeClr val="lt1"/>
                </a:solidFill>
                <a:prstDash val="solid"/>
                <a:round/>
                <a:headEnd len="sm" w="sm" type="none"/>
                <a:tailEnd len="sm" w="sm" type="none"/>
              </a:ln>
            </p:spPr>
          </p:cxnSp>
          <p:cxnSp>
            <p:nvCxnSpPr>
              <p:cNvPr id="616" name="Google Shape;616;g2db48676025_0_123"/>
              <p:cNvCxnSpPr/>
              <p:nvPr/>
            </p:nvCxnSpPr>
            <p:spPr>
              <a:xfrm rot="10800000">
                <a:off x="2753778" y="2384401"/>
                <a:ext cx="0" cy="900000"/>
              </a:xfrm>
              <a:prstGeom prst="straightConnector1">
                <a:avLst/>
              </a:prstGeom>
              <a:noFill/>
              <a:ln cap="flat" cmpd="sng" w="12700">
                <a:solidFill>
                  <a:schemeClr val="lt1"/>
                </a:solidFill>
                <a:prstDash val="solid"/>
                <a:round/>
                <a:headEnd len="sm" w="sm" type="none"/>
                <a:tailEnd len="sm" w="sm" type="none"/>
              </a:ln>
            </p:spPr>
          </p:cxnSp>
        </p:grpSp>
      </p:gr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0" name="Shape 620"/>
        <p:cNvGrpSpPr/>
        <p:nvPr/>
      </p:nvGrpSpPr>
      <p:grpSpPr>
        <a:xfrm>
          <a:off x="0" y="0"/>
          <a:ext cx="0" cy="0"/>
          <a:chOff x="0" y="0"/>
          <a:chExt cx="0" cy="0"/>
        </a:xfrm>
      </p:grpSpPr>
      <p:sp>
        <p:nvSpPr>
          <p:cNvPr id="621" name="Google Shape;621;g2db48676025_0_244"/>
          <p:cNvSpPr/>
          <p:nvPr/>
        </p:nvSpPr>
        <p:spPr>
          <a:xfrm>
            <a:off x="0" y="0"/>
            <a:ext cx="12192000" cy="6858000"/>
          </a:xfrm>
          <a:prstGeom prst="rect">
            <a:avLst/>
          </a:prstGeom>
          <a:solidFill>
            <a:srgbClr val="181D1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622" name="Google Shape;622;g2db48676025_0_244"/>
          <p:cNvSpPr/>
          <p:nvPr/>
        </p:nvSpPr>
        <p:spPr>
          <a:xfrm rot="-8100000">
            <a:off x="1057983" y="182507"/>
            <a:ext cx="2288880" cy="3234724"/>
          </a:xfrm>
          <a:custGeom>
            <a:rect b="b" l="l" r="r" t="t"/>
            <a:pathLst>
              <a:path extrusionOk="0" h="3232926" w="2287608">
                <a:moveTo>
                  <a:pt x="1143804" y="1916209"/>
                </a:moveTo>
                <a:lnTo>
                  <a:pt x="1140311" y="1919384"/>
                </a:lnTo>
                <a:lnTo>
                  <a:pt x="1136818" y="1916209"/>
                </a:lnTo>
                <a:lnTo>
                  <a:pt x="1136818" y="1922559"/>
                </a:lnTo>
                <a:lnTo>
                  <a:pt x="1117018" y="1940554"/>
                </a:lnTo>
                <a:cubicBezTo>
                  <a:pt x="954760" y="2102813"/>
                  <a:pt x="854401" y="2326970"/>
                  <a:pt x="854401" y="2574568"/>
                </a:cubicBezTo>
                <a:cubicBezTo>
                  <a:pt x="854401" y="2822165"/>
                  <a:pt x="954760" y="3046323"/>
                  <a:pt x="1117018" y="3208581"/>
                </a:cubicBezTo>
                <a:lnTo>
                  <a:pt x="1136818" y="3226577"/>
                </a:lnTo>
                <a:lnTo>
                  <a:pt x="1136818" y="3232926"/>
                </a:lnTo>
                <a:lnTo>
                  <a:pt x="1140311" y="3229751"/>
                </a:lnTo>
                <a:lnTo>
                  <a:pt x="1143804" y="3232926"/>
                </a:lnTo>
                <a:lnTo>
                  <a:pt x="1143804" y="3226577"/>
                </a:lnTo>
                <a:lnTo>
                  <a:pt x="1163604" y="3208581"/>
                </a:lnTo>
                <a:cubicBezTo>
                  <a:pt x="1325862" y="3046323"/>
                  <a:pt x="1426221" y="2822165"/>
                  <a:pt x="1426221" y="2574567"/>
                </a:cubicBezTo>
                <a:cubicBezTo>
                  <a:pt x="1426221" y="2326970"/>
                  <a:pt x="1325862" y="2102812"/>
                  <a:pt x="1163604" y="1940554"/>
                </a:cubicBezTo>
                <a:lnTo>
                  <a:pt x="1143804" y="1922558"/>
                </a:lnTo>
                <a:close/>
                <a:moveTo>
                  <a:pt x="1140312" y="1494239"/>
                </a:moveTo>
                <a:lnTo>
                  <a:pt x="1134813" y="1497413"/>
                </a:lnTo>
                <a:lnTo>
                  <a:pt x="1109328" y="1489264"/>
                </a:lnTo>
                <a:cubicBezTo>
                  <a:pt x="887680" y="1429874"/>
                  <a:pt x="643374" y="1455039"/>
                  <a:pt x="428947" y="1578838"/>
                </a:cubicBezTo>
                <a:cubicBezTo>
                  <a:pt x="214522" y="1702637"/>
                  <a:pt x="70575" y="1901629"/>
                  <a:pt x="11185" y="2123278"/>
                </a:cubicBezTo>
                <a:lnTo>
                  <a:pt x="5499" y="2149423"/>
                </a:lnTo>
                <a:lnTo>
                  <a:pt x="0" y="2152597"/>
                </a:lnTo>
                <a:lnTo>
                  <a:pt x="4497" y="2154035"/>
                </a:lnTo>
                <a:lnTo>
                  <a:pt x="3493" y="2158648"/>
                </a:lnTo>
                <a:lnTo>
                  <a:pt x="8992" y="2155473"/>
                </a:lnTo>
                <a:lnTo>
                  <a:pt x="34477" y="2163622"/>
                </a:lnTo>
                <a:cubicBezTo>
                  <a:pt x="117596" y="2185894"/>
                  <a:pt x="203900" y="2196274"/>
                  <a:pt x="290620" y="2194022"/>
                </a:cubicBezTo>
                <a:cubicBezTo>
                  <a:pt x="435153" y="2190268"/>
                  <a:pt x="580841" y="2151423"/>
                  <a:pt x="714858" y="2074049"/>
                </a:cubicBezTo>
                <a:cubicBezTo>
                  <a:pt x="929283" y="1950250"/>
                  <a:pt x="1073230" y="1751258"/>
                  <a:pt x="1132621" y="1529609"/>
                </a:cubicBezTo>
                <a:lnTo>
                  <a:pt x="1138305" y="1503464"/>
                </a:lnTo>
                <a:lnTo>
                  <a:pt x="1143804" y="1500289"/>
                </a:lnTo>
                <a:lnTo>
                  <a:pt x="1139308" y="1498852"/>
                </a:lnTo>
                <a:close/>
                <a:moveTo>
                  <a:pt x="2069415" y="1747063"/>
                </a:moveTo>
                <a:cubicBezTo>
                  <a:pt x="2009570" y="1682261"/>
                  <a:pt x="1939071" y="1625262"/>
                  <a:pt x="1858661" y="1578837"/>
                </a:cubicBezTo>
                <a:cubicBezTo>
                  <a:pt x="1644235" y="1455038"/>
                  <a:pt x="1399929" y="1429873"/>
                  <a:pt x="1178281" y="1489263"/>
                </a:cubicBezTo>
                <a:lnTo>
                  <a:pt x="1152796" y="1497412"/>
                </a:lnTo>
                <a:lnTo>
                  <a:pt x="1147297" y="1494238"/>
                </a:lnTo>
                <a:lnTo>
                  <a:pt x="1148300" y="1498851"/>
                </a:lnTo>
                <a:lnTo>
                  <a:pt x="1143804" y="1500288"/>
                </a:lnTo>
                <a:lnTo>
                  <a:pt x="1149304" y="1503463"/>
                </a:lnTo>
                <a:lnTo>
                  <a:pt x="1154988" y="1529608"/>
                </a:lnTo>
                <a:cubicBezTo>
                  <a:pt x="1214379" y="1751257"/>
                  <a:pt x="1358325" y="1950249"/>
                  <a:pt x="1572751" y="2074048"/>
                </a:cubicBezTo>
                <a:cubicBezTo>
                  <a:pt x="1706767" y="2151422"/>
                  <a:pt x="1852455" y="2190267"/>
                  <a:pt x="1996989" y="2194021"/>
                </a:cubicBezTo>
                <a:cubicBezTo>
                  <a:pt x="2083709" y="2196273"/>
                  <a:pt x="2170013" y="2185893"/>
                  <a:pt x="2253131" y="2163621"/>
                </a:cubicBezTo>
                <a:lnTo>
                  <a:pt x="2278616" y="2155472"/>
                </a:lnTo>
                <a:lnTo>
                  <a:pt x="2284115" y="2158647"/>
                </a:lnTo>
                <a:lnTo>
                  <a:pt x="2283112" y="2154034"/>
                </a:lnTo>
                <a:lnTo>
                  <a:pt x="2287608" y="2152596"/>
                </a:lnTo>
                <a:lnTo>
                  <a:pt x="2282109" y="2149422"/>
                </a:lnTo>
                <a:lnTo>
                  <a:pt x="2276424" y="2123277"/>
                </a:lnTo>
                <a:cubicBezTo>
                  <a:pt x="2239306" y="1984747"/>
                  <a:pt x="2169157" y="1855067"/>
                  <a:pt x="2069415" y="1747063"/>
                </a:cubicBezTo>
                <a:close/>
                <a:moveTo>
                  <a:pt x="1140311" y="779689"/>
                </a:moveTo>
                <a:lnTo>
                  <a:pt x="1134812" y="782863"/>
                </a:lnTo>
                <a:lnTo>
                  <a:pt x="1109328" y="774714"/>
                </a:lnTo>
                <a:cubicBezTo>
                  <a:pt x="887679" y="715324"/>
                  <a:pt x="643374" y="740489"/>
                  <a:pt x="428947" y="864288"/>
                </a:cubicBezTo>
                <a:cubicBezTo>
                  <a:pt x="214522" y="988087"/>
                  <a:pt x="70575" y="1187079"/>
                  <a:pt x="11185" y="1408728"/>
                </a:cubicBezTo>
                <a:lnTo>
                  <a:pt x="5499" y="1434873"/>
                </a:lnTo>
                <a:lnTo>
                  <a:pt x="0" y="1438047"/>
                </a:lnTo>
                <a:lnTo>
                  <a:pt x="4497" y="1439485"/>
                </a:lnTo>
                <a:lnTo>
                  <a:pt x="3493" y="1444098"/>
                </a:lnTo>
                <a:lnTo>
                  <a:pt x="8992" y="1440923"/>
                </a:lnTo>
                <a:lnTo>
                  <a:pt x="34477" y="1449072"/>
                </a:lnTo>
                <a:cubicBezTo>
                  <a:pt x="117595" y="1471344"/>
                  <a:pt x="203900" y="1481724"/>
                  <a:pt x="290620" y="1479472"/>
                </a:cubicBezTo>
                <a:cubicBezTo>
                  <a:pt x="435154" y="1475718"/>
                  <a:pt x="580841" y="1436873"/>
                  <a:pt x="714858" y="1359499"/>
                </a:cubicBezTo>
                <a:cubicBezTo>
                  <a:pt x="929284" y="1235700"/>
                  <a:pt x="1073229" y="1036708"/>
                  <a:pt x="1132621" y="815059"/>
                </a:cubicBezTo>
                <a:lnTo>
                  <a:pt x="1138305" y="788914"/>
                </a:lnTo>
                <a:lnTo>
                  <a:pt x="1143805" y="785739"/>
                </a:lnTo>
                <a:lnTo>
                  <a:pt x="1139308" y="784302"/>
                </a:lnTo>
                <a:close/>
                <a:moveTo>
                  <a:pt x="2069415" y="1032514"/>
                </a:moveTo>
                <a:cubicBezTo>
                  <a:pt x="2009570" y="967712"/>
                  <a:pt x="1939071" y="910714"/>
                  <a:pt x="1858661" y="864289"/>
                </a:cubicBezTo>
                <a:cubicBezTo>
                  <a:pt x="1644235" y="740490"/>
                  <a:pt x="1399929" y="715325"/>
                  <a:pt x="1178281" y="774715"/>
                </a:cubicBezTo>
                <a:lnTo>
                  <a:pt x="1152796" y="782864"/>
                </a:lnTo>
                <a:lnTo>
                  <a:pt x="1147297" y="779690"/>
                </a:lnTo>
                <a:lnTo>
                  <a:pt x="1148300" y="784303"/>
                </a:lnTo>
                <a:lnTo>
                  <a:pt x="1143804" y="785740"/>
                </a:lnTo>
                <a:lnTo>
                  <a:pt x="1149304" y="788915"/>
                </a:lnTo>
                <a:lnTo>
                  <a:pt x="1154988" y="815060"/>
                </a:lnTo>
                <a:cubicBezTo>
                  <a:pt x="1214379" y="1036709"/>
                  <a:pt x="1358325" y="1235701"/>
                  <a:pt x="1572751" y="1359500"/>
                </a:cubicBezTo>
                <a:cubicBezTo>
                  <a:pt x="1706767" y="1436874"/>
                  <a:pt x="1852455" y="1475719"/>
                  <a:pt x="1996989" y="1479473"/>
                </a:cubicBezTo>
                <a:cubicBezTo>
                  <a:pt x="2083709" y="1481725"/>
                  <a:pt x="2170013" y="1471345"/>
                  <a:pt x="2253131" y="1449073"/>
                </a:cubicBezTo>
                <a:lnTo>
                  <a:pt x="2278616" y="1440924"/>
                </a:lnTo>
                <a:lnTo>
                  <a:pt x="2284115" y="1444099"/>
                </a:lnTo>
                <a:lnTo>
                  <a:pt x="2283112" y="1439486"/>
                </a:lnTo>
                <a:lnTo>
                  <a:pt x="2287608" y="1438048"/>
                </a:lnTo>
                <a:lnTo>
                  <a:pt x="2282109" y="1434874"/>
                </a:lnTo>
                <a:lnTo>
                  <a:pt x="2276424" y="1408729"/>
                </a:lnTo>
                <a:cubicBezTo>
                  <a:pt x="2239306" y="1270198"/>
                  <a:pt x="2169157" y="1140518"/>
                  <a:pt x="2069415" y="1032514"/>
                </a:cubicBezTo>
                <a:close/>
                <a:moveTo>
                  <a:pt x="1140311" y="35676"/>
                </a:moveTo>
                <a:lnTo>
                  <a:pt x="1134812" y="38850"/>
                </a:lnTo>
                <a:lnTo>
                  <a:pt x="1109328" y="30701"/>
                </a:lnTo>
                <a:cubicBezTo>
                  <a:pt x="887679" y="-28689"/>
                  <a:pt x="643374" y="-3524"/>
                  <a:pt x="428948" y="120275"/>
                </a:cubicBezTo>
                <a:cubicBezTo>
                  <a:pt x="214521" y="244074"/>
                  <a:pt x="70575" y="443066"/>
                  <a:pt x="11185" y="664715"/>
                </a:cubicBezTo>
                <a:lnTo>
                  <a:pt x="5499" y="690860"/>
                </a:lnTo>
                <a:lnTo>
                  <a:pt x="0" y="694034"/>
                </a:lnTo>
                <a:lnTo>
                  <a:pt x="4497" y="695472"/>
                </a:lnTo>
                <a:lnTo>
                  <a:pt x="3493" y="700085"/>
                </a:lnTo>
                <a:lnTo>
                  <a:pt x="8992" y="696910"/>
                </a:lnTo>
                <a:lnTo>
                  <a:pt x="34477" y="705059"/>
                </a:lnTo>
                <a:cubicBezTo>
                  <a:pt x="117595" y="727331"/>
                  <a:pt x="203900" y="737711"/>
                  <a:pt x="290620" y="735459"/>
                </a:cubicBezTo>
                <a:cubicBezTo>
                  <a:pt x="435154" y="731705"/>
                  <a:pt x="580841" y="692860"/>
                  <a:pt x="714857" y="615486"/>
                </a:cubicBezTo>
                <a:cubicBezTo>
                  <a:pt x="929284" y="491687"/>
                  <a:pt x="1073229" y="292695"/>
                  <a:pt x="1132621" y="71046"/>
                </a:cubicBezTo>
                <a:lnTo>
                  <a:pt x="1138305" y="44901"/>
                </a:lnTo>
                <a:lnTo>
                  <a:pt x="1143805" y="41726"/>
                </a:lnTo>
                <a:lnTo>
                  <a:pt x="1139308" y="40289"/>
                </a:lnTo>
                <a:close/>
                <a:moveTo>
                  <a:pt x="2069415" y="288501"/>
                </a:moveTo>
                <a:cubicBezTo>
                  <a:pt x="2009570" y="223699"/>
                  <a:pt x="1939071" y="166700"/>
                  <a:pt x="1858661" y="120276"/>
                </a:cubicBezTo>
                <a:cubicBezTo>
                  <a:pt x="1644235" y="-3523"/>
                  <a:pt x="1399929" y="-28688"/>
                  <a:pt x="1178281" y="30702"/>
                </a:cubicBezTo>
                <a:lnTo>
                  <a:pt x="1152796" y="38850"/>
                </a:lnTo>
                <a:lnTo>
                  <a:pt x="1147297" y="35676"/>
                </a:lnTo>
                <a:lnTo>
                  <a:pt x="1148300" y="40290"/>
                </a:lnTo>
                <a:lnTo>
                  <a:pt x="1143804" y="41727"/>
                </a:lnTo>
                <a:lnTo>
                  <a:pt x="1149304" y="44901"/>
                </a:lnTo>
                <a:lnTo>
                  <a:pt x="1154988" y="71046"/>
                </a:lnTo>
                <a:cubicBezTo>
                  <a:pt x="1214379" y="292695"/>
                  <a:pt x="1358325" y="491688"/>
                  <a:pt x="1572751" y="615486"/>
                </a:cubicBezTo>
                <a:cubicBezTo>
                  <a:pt x="1706767" y="692860"/>
                  <a:pt x="1852455" y="731705"/>
                  <a:pt x="1996989" y="735460"/>
                </a:cubicBezTo>
                <a:cubicBezTo>
                  <a:pt x="2083709" y="737712"/>
                  <a:pt x="2170013" y="727332"/>
                  <a:pt x="2253131" y="705060"/>
                </a:cubicBezTo>
                <a:lnTo>
                  <a:pt x="2278616" y="696911"/>
                </a:lnTo>
                <a:lnTo>
                  <a:pt x="2284115" y="700086"/>
                </a:lnTo>
                <a:lnTo>
                  <a:pt x="2283112" y="695473"/>
                </a:lnTo>
                <a:lnTo>
                  <a:pt x="2287608" y="694035"/>
                </a:lnTo>
                <a:lnTo>
                  <a:pt x="2282109" y="690860"/>
                </a:lnTo>
                <a:lnTo>
                  <a:pt x="2276424" y="664716"/>
                </a:lnTo>
                <a:cubicBezTo>
                  <a:pt x="2239306" y="526185"/>
                  <a:pt x="2169157" y="396505"/>
                  <a:pt x="2069415" y="288501"/>
                </a:cubicBezTo>
                <a:close/>
              </a:path>
            </a:pathLst>
          </a:custGeom>
          <a:solidFill>
            <a:schemeClr val="lt1">
              <a:alpha val="2000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623" name="Google Shape;623;g2db48676025_0_244"/>
          <p:cNvSpPr/>
          <p:nvPr/>
        </p:nvSpPr>
        <p:spPr>
          <a:xfrm flipH="1" rot="2700000">
            <a:off x="386991" y="3689596"/>
            <a:ext cx="1786976" cy="1800740"/>
          </a:xfrm>
          <a:custGeom>
            <a:rect b="b" l="l" r="r" t="t"/>
            <a:pathLst>
              <a:path extrusionOk="0" h="1799739" w="1785983">
                <a:moveTo>
                  <a:pt x="440819" y="59"/>
                </a:moveTo>
                <a:cubicBezTo>
                  <a:pt x="584367" y="2557"/>
                  <a:pt x="735105" y="83293"/>
                  <a:pt x="845918" y="261596"/>
                </a:cubicBezTo>
                <a:lnTo>
                  <a:pt x="892992" y="360758"/>
                </a:lnTo>
                <a:lnTo>
                  <a:pt x="892992" y="365372"/>
                </a:lnTo>
                <a:lnTo>
                  <a:pt x="940065" y="266212"/>
                </a:lnTo>
                <a:cubicBezTo>
                  <a:pt x="1066709" y="62437"/>
                  <a:pt x="1245499" y="-13903"/>
                  <a:pt x="1406106" y="8338"/>
                </a:cubicBezTo>
                <a:cubicBezTo>
                  <a:pt x="1827702" y="66720"/>
                  <a:pt x="2124001" y="804388"/>
                  <a:pt x="1022901" y="1699451"/>
                </a:cubicBezTo>
                <a:lnTo>
                  <a:pt x="892991" y="1799739"/>
                </a:lnTo>
                <a:lnTo>
                  <a:pt x="892991" y="1795123"/>
                </a:lnTo>
                <a:lnTo>
                  <a:pt x="763082" y="1694835"/>
                </a:lnTo>
                <a:cubicBezTo>
                  <a:pt x="-338018" y="799772"/>
                  <a:pt x="-41719" y="62104"/>
                  <a:pt x="379877" y="3722"/>
                </a:cubicBezTo>
                <a:cubicBezTo>
                  <a:pt x="399953" y="942"/>
                  <a:pt x="420313" y="-298"/>
                  <a:pt x="440819" y="59"/>
                </a:cubicBezTo>
                <a:close/>
              </a:path>
            </a:pathLst>
          </a:custGeom>
          <a:solidFill>
            <a:schemeClr val="accent1">
              <a:alpha val="6000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nvGrpSpPr>
          <p:cNvPr id="624" name="Google Shape;624;g2db48676025_0_244"/>
          <p:cNvGrpSpPr/>
          <p:nvPr/>
        </p:nvGrpSpPr>
        <p:grpSpPr>
          <a:xfrm rot="2700000">
            <a:off x="854509" y="71813"/>
            <a:ext cx="2287586" cy="3673782"/>
            <a:chOff x="-6080955" y="3437416"/>
            <a:chExt cx="2287608" cy="3673817"/>
          </a:xfrm>
        </p:grpSpPr>
        <p:cxnSp>
          <p:nvCxnSpPr>
            <p:cNvPr id="625" name="Google Shape;625;g2db48676025_0_244"/>
            <p:cNvCxnSpPr/>
            <p:nvPr/>
          </p:nvCxnSpPr>
          <p:spPr>
            <a:xfrm>
              <a:off x="-4937151" y="4754133"/>
              <a:ext cx="0" cy="2357100"/>
            </a:xfrm>
            <a:prstGeom prst="straightConnector1">
              <a:avLst/>
            </a:prstGeom>
            <a:noFill/>
            <a:ln cap="flat" cmpd="sng" w="12700">
              <a:solidFill>
                <a:schemeClr val="lt1"/>
              </a:solidFill>
              <a:prstDash val="solid"/>
              <a:round/>
              <a:headEnd len="sm" w="sm" type="none"/>
              <a:tailEnd len="sm" w="sm" type="none"/>
            </a:ln>
          </p:spPr>
        </p:cxnSp>
        <p:sp>
          <p:nvSpPr>
            <p:cNvPr id="626" name="Google Shape;626;g2db48676025_0_244"/>
            <p:cNvSpPr/>
            <p:nvPr/>
          </p:nvSpPr>
          <p:spPr>
            <a:xfrm flipH="1" rot="10800000">
              <a:off x="-5226554" y="3437416"/>
              <a:ext cx="571820" cy="1316717"/>
            </a:xfrm>
            <a:custGeom>
              <a:rect b="b" l="l" r="r" t="t"/>
              <a:pathLst>
                <a:path extrusionOk="0" h="1316717" w="571820">
                  <a:moveTo>
                    <a:pt x="282417" y="1316717"/>
                  </a:moveTo>
                  <a:lnTo>
                    <a:pt x="285910" y="1313542"/>
                  </a:lnTo>
                  <a:lnTo>
                    <a:pt x="289403" y="1316717"/>
                  </a:lnTo>
                  <a:lnTo>
                    <a:pt x="289403" y="1310368"/>
                  </a:lnTo>
                  <a:lnTo>
                    <a:pt x="309203" y="1292372"/>
                  </a:lnTo>
                  <a:cubicBezTo>
                    <a:pt x="471461" y="1130114"/>
                    <a:pt x="571820" y="905956"/>
                    <a:pt x="571820" y="658358"/>
                  </a:cubicBezTo>
                  <a:cubicBezTo>
                    <a:pt x="571820" y="410761"/>
                    <a:pt x="471461" y="186603"/>
                    <a:pt x="309203" y="24345"/>
                  </a:cubicBezTo>
                  <a:lnTo>
                    <a:pt x="289403" y="6349"/>
                  </a:lnTo>
                  <a:lnTo>
                    <a:pt x="289403" y="0"/>
                  </a:lnTo>
                  <a:lnTo>
                    <a:pt x="285910" y="3175"/>
                  </a:lnTo>
                  <a:lnTo>
                    <a:pt x="282417" y="0"/>
                  </a:lnTo>
                  <a:lnTo>
                    <a:pt x="282417" y="6350"/>
                  </a:lnTo>
                  <a:lnTo>
                    <a:pt x="262617" y="24345"/>
                  </a:lnTo>
                  <a:cubicBezTo>
                    <a:pt x="100359" y="186604"/>
                    <a:pt x="0" y="410761"/>
                    <a:pt x="0" y="658359"/>
                  </a:cubicBezTo>
                  <a:cubicBezTo>
                    <a:pt x="0" y="905956"/>
                    <a:pt x="100359" y="1130114"/>
                    <a:pt x="262617" y="1292372"/>
                  </a:cubicBezTo>
                  <a:lnTo>
                    <a:pt x="282417" y="1310368"/>
                  </a:lnTo>
                  <a:close/>
                </a:path>
              </a:pathLst>
            </a:custGeom>
            <a:no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627" name="Google Shape;627;g2db48676025_0_244"/>
            <p:cNvSpPr/>
            <p:nvPr/>
          </p:nvSpPr>
          <p:spPr>
            <a:xfrm>
              <a:off x="-6080955" y="4476018"/>
              <a:ext cx="1143804" cy="735761"/>
            </a:xfrm>
            <a:custGeom>
              <a:rect b="b" l="l" r="r" t="t"/>
              <a:pathLst>
                <a:path extrusionOk="0" h="735761" w="1143804">
                  <a:moveTo>
                    <a:pt x="290619" y="302"/>
                  </a:moveTo>
                  <a:cubicBezTo>
                    <a:pt x="435153" y="4056"/>
                    <a:pt x="580841" y="42901"/>
                    <a:pt x="714857" y="120275"/>
                  </a:cubicBezTo>
                  <a:cubicBezTo>
                    <a:pt x="929283" y="244074"/>
                    <a:pt x="1073229" y="443066"/>
                    <a:pt x="1132620" y="664715"/>
                  </a:cubicBezTo>
                  <a:lnTo>
                    <a:pt x="1138304" y="690860"/>
                  </a:lnTo>
                  <a:lnTo>
                    <a:pt x="1143804" y="694035"/>
                  </a:lnTo>
                  <a:lnTo>
                    <a:pt x="1139308" y="695472"/>
                  </a:lnTo>
                  <a:lnTo>
                    <a:pt x="1140311" y="700085"/>
                  </a:lnTo>
                  <a:lnTo>
                    <a:pt x="1134812" y="696911"/>
                  </a:lnTo>
                  <a:lnTo>
                    <a:pt x="1109327" y="705060"/>
                  </a:lnTo>
                  <a:cubicBezTo>
                    <a:pt x="887679" y="764450"/>
                    <a:pt x="643373" y="739285"/>
                    <a:pt x="428947" y="615486"/>
                  </a:cubicBezTo>
                  <a:cubicBezTo>
                    <a:pt x="214521" y="491687"/>
                    <a:pt x="70574" y="292695"/>
                    <a:pt x="11184" y="71046"/>
                  </a:cubicBezTo>
                  <a:lnTo>
                    <a:pt x="5499" y="44901"/>
                  </a:lnTo>
                  <a:lnTo>
                    <a:pt x="0" y="41727"/>
                  </a:lnTo>
                  <a:lnTo>
                    <a:pt x="4496" y="40289"/>
                  </a:lnTo>
                  <a:lnTo>
                    <a:pt x="3493" y="35676"/>
                  </a:lnTo>
                  <a:lnTo>
                    <a:pt x="8992" y="38851"/>
                  </a:lnTo>
                  <a:lnTo>
                    <a:pt x="34477" y="30702"/>
                  </a:lnTo>
                  <a:cubicBezTo>
                    <a:pt x="117595" y="8430"/>
                    <a:pt x="203899" y="-1950"/>
                    <a:pt x="290619" y="302"/>
                  </a:cubicBezTo>
                  <a:close/>
                </a:path>
              </a:pathLst>
            </a:custGeom>
            <a:no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628" name="Google Shape;628;g2db48676025_0_244"/>
            <p:cNvSpPr/>
            <p:nvPr/>
          </p:nvSpPr>
          <p:spPr>
            <a:xfrm flipH="1">
              <a:off x="-4937151" y="4476018"/>
              <a:ext cx="1143804" cy="735761"/>
            </a:xfrm>
            <a:custGeom>
              <a:rect b="b" l="l" r="r" t="t"/>
              <a:pathLst>
                <a:path extrusionOk="0" h="735761" w="1143804">
                  <a:moveTo>
                    <a:pt x="290619" y="302"/>
                  </a:moveTo>
                  <a:cubicBezTo>
                    <a:pt x="435153" y="4056"/>
                    <a:pt x="580841" y="42901"/>
                    <a:pt x="714857" y="120275"/>
                  </a:cubicBezTo>
                  <a:cubicBezTo>
                    <a:pt x="929283" y="244074"/>
                    <a:pt x="1073229" y="443066"/>
                    <a:pt x="1132620" y="664715"/>
                  </a:cubicBezTo>
                  <a:lnTo>
                    <a:pt x="1138304" y="690860"/>
                  </a:lnTo>
                  <a:lnTo>
                    <a:pt x="1143804" y="694035"/>
                  </a:lnTo>
                  <a:lnTo>
                    <a:pt x="1139308" y="695472"/>
                  </a:lnTo>
                  <a:lnTo>
                    <a:pt x="1140311" y="700085"/>
                  </a:lnTo>
                  <a:lnTo>
                    <a:pt x="1134812" y="696911"/>
                  </a:lnTo>
                  <a:lnTo>
                    <a:pt x="1109327" y="705060"/>
                  </a:lnTo>
                  <a:cubicBezTo>
                    <a:pt x="887679" y="764450"/>
                    <a:pt x="643373" y="739285"/>
                    <a:pt x="428947" y="615486"/>
                  </a:cubicBezTo>
                  <a:cubicBezTo>
                    <a:pt x="214521" y="491687"/>
                    <a:pt x="70574" y="292695"/>
                    <a:pt x="11184" y="71046"/>
                  </a:cubicBezTo>
                  <a:lnTo>
                    <a:pt x="5499" y="44901"/>
                  </a:lnTo>
                  <a:lnTo>
                    <a:pt x="0" y="41727"/>
                  </a:lnTo>
                  <a:lnTo>
                    <a:pt x="4496" y="40289"/>
                  </a:lnTo>
                  <a:lnTo>
                    <a:pt x="3493" y="35676"/>
                  </a:lnTo>
                  <a:lnTo>
                    <a:pt x="8992" y="38851"/>
                  </a:lnTo>
                  <a:lnTo>
                    <a:pt x="34477" y="30702"/>
                  </a:lnTo>
                  <a:cubicBezTo>
                    <a:pt x="117595" y="8430"/>
                    <a:pt x="203899" y="-1950"/>
                    <a:pt x="290619" y="302"/>
                  </a:cubicBezTo>
                  <a:close/>
                </a:path>
              </a:pathLst>
            </a:custGeom>
            <a:no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629" name="Google Shape;629;g2db48676025_0_244"/>
            <p:cNvSpPr/>
            <p:nvPr/>
          </p:nvSpPr>
          <p:spPr>
            <a:xfrm>
              <a:off x="-6080955" y="5190567"/>
              <a:ext cx="1143804" cy="735761"/>
            </a:xfrm>
            <a:custGeom>
              <a:rect b="b" l="l" r="r" t="t"/>
              <a:pathLst>
                <a:path extrusionOk="0" h="735761" w="1143804">
                  <a:moveTo>
                    <a:pt x="290619" y="302"/>
                  </a:moveTo>
                  <a:cubicBezTo>
                    <a:pt x="435153" y="4056"/>
                    <a:pt x="580841" y="42901"/>
                    <a:pt x="714857" y="120275"/>
                  </a:cubicBezTo>
                  <a:cubicBezTo>
                    <a:pt x="929283" y="244074"/>
                    <a:pt x="1073229" y="443066"/>
                    <a:pt x="1132620" y="664715"/>
                  </a:cubicBezTo>
                  <a:lnTo>
                    <a:pt x="1138304" y="690860"/>
                  </a:lnTo>
                  <a:lnTo>
                    <a:pt x="1143804" y="694035"/>
                  </a:lnTo>
                  <a:lnTo>
                    <a:pt x="1139308" y="695472"/>
                  </a:lnTo>
                  <a:lnTo>
                    <a:pt x="1140311" y="700085"/>
                  </a:lnTo>
                  <a:lnTo>
                    <a:pt x="1134812" y="696911"/>
                  </a:lnTo>
                  <a:lnTo>
                    <a:pt x="1109327" y="705060"/>
                  </a:lnTo>
                  <a:cubicBezTo>
                    <a:pt x="887679" y="764450"/>
                    <a:pt x="643373" y="739285"/>
                    <a:pt x="428947" y="615486"/>
                  </a:cubicBezTo>
                  <a:cubicBezTo>
                    <a:pt x="214521" y="491687"/>
                    <a:pt x="70574" y="292695"/>
                    <a:pt x="11184" y="71046"/>
                  </a:cubicBezTo>
                  <a:lnTo>
                    <a:pt x="5499" y="44901"/>
                  </a:lnTo>
                  <a:lnTo>
                    <a:pt x="0" y="41727"/>
                  </a:lnTo>
                  <a:lnTo>
                    <a:pt x="4496" y="40289"/>
                  </a:lnTo>
                  <a:lnTo>
                    <a:pt x="3493" y="35676"/>
                  </a:lnTo>
                  <a:lnTo>
                    <a:pt x="8992" y="38851"/>
                  </a:lnTo>
                  <a:lnTo>
                    <a:pt x="34477" y="30702"/>
                  </a:lnTo>
                  <a:cubicBezTo>
                    <a:pt x="117595" y="8430"/>
                    <a:pt x="203899" y="-1950"/>
                    <a:pt x="290619" y="302"/>
                  </a:cubicBezTo>
                  <a:close/>
                </a:path>
              </a:pathLst>
            </a:custGeom>
            <a:no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630" name="Google Shape;630;g2db48676025_0_244"/>
            <p:cNvSpPr/>
            <p:nvPr/>
          </p:nvSpPr>
          <p:spPr>
            <a:xfrm flipH="1">
              <a:off x="-4937151" y="5190567"/>
              <a:ext cx="1143804" cy="735761"/>
            </a:xfrm>
            <a:custGeom>
              <a:rect b="b" l="l" r="r" t="t"/>
              <a:pathLst>
                <a:path extrusionOk="0" h="735761" w="1143804">
                  <a:moveTo>
                    <a:pt x="290619" y="302"/>
                  </a:moveTo>
                  <a:cubicBezTo>
                    <a:pt x="435153" y="4056"/>
                    <a:pt x="580841" y="42901"/>
                    <a:pt x="714857" y="120275"/>
                  </a:cubicBezTo>
                  <a:cubicBezTo>
                    <a:pt x="929283" y="244074"/>
                    <a:pt x="1073229" y="443066"/>
                    <a:pt x="1132620" y="664715"/>
                  </a:cubicBezTo>
                  <a:lnTo>
                    <a:pt x="1138304" y="690860"/>
                  </a:lnTo>
                  <a:lnTo>
                    <a:pt x="1143804" y="694035"/>
                  </a:lnTo>
                  <a:lnTo>
                    <a:pt x="1139308" y="695472"/>
                  </a:lnTo>
                  <a:lnTo>
                    <a:pt x="1140311" y="700085"/>
                  </a:lnTo>
                  <a:lnTo>
                    <a:pt x="1134812" y="696911"/>
                  </a:lnTo>
                  <a:lnTo>
                    <a:pt x="1109327" y="705060"/>
                  </a:lnTo>
                  <a:cubicBezTo>
                    <a:pt x="887679" y="764450"/>
                    <a:pt x="643373" y="739285"/>
                    <a:pt x="428947" y="615486"/>
                  </a:cubicBezTo>
                  <a:cubicBezTo>
                    <a:pt x="214521" y="491687"/>
                    <a:pt x="70574" y="292695"/>
                    <a:pt x="11184" y="71046"/>
                  </a:cubicBezTo>
                  <a:lnTo>
                    <a:pt x="5499" y="44901"/>
                  </a:lnTo>
                  <a:lnTo>
                    <a:pt x="0" y="41727"/>
                  </a:lnTo>
                  <a:lnTo>
                    <a:pt x="4496" y="40289"/>
                  </a:lnTo>
                  <a:lnTo>
                    <a:pt x="3493" y="35676"/>
                  </a:lnTo>
                  <a:lnTo>
                    <a:pt x="8992" y="38851"/>
                  </a:lnTo>
                  <a:lnTo>
                    <a:pt x="34477" y="30702"/>
                  </a:lnTo>
                  <a:cubicBezTo>
                    <a:pt x="117595" y="8430"/>
                    <a:pt x="203899" y="-1950"/>
                    <a:pt x="290619" y="302"/>
                  </a:cubicBezTo>
                  <a:close/>
                </a:path>
              </a:pathLst>
            </a:custGeom>
            <a:no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631" name="Google Shape;631;g2db48676025_0_244"/>
            <p:cNvSpPr/>
            <p:nvPr/>
          </p:nvSpPr>
          <p:spPr>
            <a:xfrm>
              <a:off x="-6080955" y="5934581"/>
              <a:ext cx="1143804" cy="735761"/>
            </a:xfrm>
            <a:custGeom>
              <a:rect b="b" l="l" r="r" t="t"/>
              <a:pathLst>
                <a:path extrusionOk="0" h="735761" w="1143804">
                  <a:moveTo>
                    <a:pt x="290619" y="302"/>
                  </a:moveTo>
                  <a:cubicBezTo>
                    <a:pt x="435153" y="4056"/>
                    <a:pt x="580841" y="42901"/>
                    <a:pt x="714857" y="120275"/>
                  </a:cubicBezTo>
                  <a:cubicBezTo>
                    <a:pt x="929283" y="244074"/>
                    <a:pt x="1073229" y="443066"/>
                    <a:pt x="1132620" y="664715"/>
                  </a:cubicBezTo>
                  <a:lnTo>
                    <a:pt x="1138304" y="690860"/>
                  </a:lnTo>
                  <a:lnTo>
                    <a:pt x="1143804" y="694035"/>
                  </a:lnTo>
                  <a:lnTo>
                    <a:pt x="1139308" y="695472"/>
                  </a:lnTo>
                  <a:lnTo>
                    <a:pt x="1140311" y="700085"/>
                  </a:lnTo>
                  <a:lnTo>
                    <a:pt x="1134812" y="696911"/>
                  </a:lnTo>
                  <a:lnTo>
                    <a:pt x="1109327" y="705060"/>
                  </a:lnTo>
                  <a:cubicBezTo>
                    <a:pt x="887679" y="764450"/>
                    <a:pt x="643373" y="739285"/>
                    <a:pt x="428947" y="615486"/>
                  </a:cubicBezTo>
                  <a:cubicBezTo>
                    <a:pt x="214521" y="491687"/>
                    <a:pt x="70574" y="292695"/>
                    <a:pt x="11184" y="71046"/>
                  </a:cubicBezTo>
                  <a:lnTo>
                    <a:pt x="5499" y="44901"/>
                  </a:lnTo>
                  <a:lnTo>
                    <a:pt x="0" y="41727"/>
                  </a:lnTo>
                  <a:lnTo>
                    <a:pt x="4496" y="40289"/>
                  </a:lnTo>
                  <a:lnTo>
                    <a:pt x="3493" y="35676"/>
                  </a:lnTo>
                  <a:lnTo>
                    <a:pt x="8992" y="38851"/>
                  </a:lnTo>
                  <a:lnTo>
                    <a:pt x="34477" y="30702"/>
                  </a:lnTo>
                  <a:cubicBezTo>
                    <a:pt x="117595" y="8430"/>
                    <a:pt x="203899" y="-1950"/>
                    <a:pt x="290619" y="302"/>
                  </a:cubicBezTo>
                  <a:close/>
                </a:path>
              </a:pathLst>
            </a:custGeom>
            <a:no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632" name="Google Shape;632;g2db48676025_0_244"/>
            <p:cNvSpPr/>
            <p:nvPr/>
          </p:nvSpPr>
          <p:spPr>
            <a:xfrm flipH="1">
              <a:off x="-4937151" y="5934581"/>
              <a:ext cx="1143804" cy="735761"/>
            </a:xfrm>
            <a:custGeom>
              <a:rect b="b" l="l" r="r" t="t"/>
              <a:pathLst>
                <a:path extrusionOk="0" h="735761" w="1143804">
                  <a:moveTo>
                    <a:pt x="290619" y="302"/>
                  </a:moveTo>
                  <a:cubicBezTo>
                    <a:pt x="435153" y="4056"/>
                    <a:pt x="580841" y="42901"/>
                    <a:pt x="714857" y="120275"/>
                  </a:cubicBezTo>
                  <a:cubicBezTo>
                    <a:pt x="929283" y="244074"/>
                    <a:pt x="1073229" y="443066"/>
                    <a:pt x="1132620" y="664715"/>
                  </a:cubicBezTo>
                  <a:lnTo>
                    <a:pt x="1138304" y="690860"/>
                  </a:lnTo>
                  <a:lnTo>
                    <a:pt x="1143804" y="694035"/>
                  </a:lnTo>
                  <a:lnTo>
                    <a:pt x="1139308" y="695472"/>
                  </a:lnTo>
                  <a:lnTo>
                    <a:pt x="1140311" y="700085"/>
                  </a:lnTo>
                  <a:lnTo>
                    <a:pt x="1134812" y="696911"/>
                  </a:lnTo>
                  <a:lnTo>
                    <a:pt x="1109327" y="705060"/>
                  </a:lnTo>
                  <a:cubicBezTo>
                    <a:pt x="887679" y="764450"/>
                    <a:pt x="643373" y="739285"/>
                    <a:pt x="428947" y="615486"/>
                  </a:cubicBezTo>
                  <a:cubicBezTo>
                    <a:pt x="214521" y="491687"/>
                    <a:pt x="70574" y="292695"/>
                    <a:pt x="11184" y="71046"/>
                  </a:cubicBezTo>
                  <a:lnTo>
                    <a:pt x="5499" y="44901"/>
                  </a:lnTo>
                  <a:lnTo>
                    <a:pt x="0" y="41727"/>
                  </a:lnTo>
                  <a:lnTo>
                    <a:pt x="4496" y="40289"/>
                  </a:lnTo>
                  <a:lnTo>
                    <a:pt x="3493" y="35676"/>
                  </a:lnTo>
                  <a:lnTo>
                    <a:pt x="8992" y="38851"/>
                  </a:lnTo>
                  <a:lnTo>
                    <a:pt x="34477" y="30702"/>
                  </a:lnTo>
                  <a:cubicBezTo>
                    <a:pt x="117595" y="8430"/>
                    <a:pt x="203899" y="-1950"/>
                    <a:pt x="290619" y="302"/>
                  </a:cubicBezTo>
                  <a:close/>
                </a:path>
              </a:pathLst>
            </a:custGeom>
            <a:no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sp>
        <p:nvSpPr>
          <p:cNvPr id="633" name="Google Shape;633;g2db48676025_0_244"/>
          <p:cNvSpPr/>
          <p:nvPr/>
        </p:nvSpPr>
        <p:spPr>
          <a:xfrm flipH="1" rot="8100000">
            <a:off x="8941390" y="182507"/>
            <a:ext cx="2288880" cy="3234724"/>
          </a:xfrm>
          <a:custGeom>
            <a:rect b="b" l="l" r="r" t="t"/>
            <a:pathLst>
              <a:path extrusionOk="0" h="3232926" w="2287608">
                <a:moveTo>
                  <a:pt x="1143804" y="1916209"/>
                </a:moveTo>
                <a:lnTo>
                  <a:pt x="1140311" y="1919384"/>
                </a:lnTo>
                <a:lnTo>
                  <a:pt x="1136818" y="1916209"/>
                </a:lnTo>
                <a:lnTo>
                  <a:pt x="1136818" y="1922559"/>
                </a:lnTo>
                <a:lnTo>
                  <a:pt x="1117018" y="1940554"/>
                </a:lnTo>
                <a:cubicBezTo>
                  <a:pt x="954760" y="2102813"/>
                  <a:pt x="854401" y="2326970"/>
                  <a:pt x="854401" y="2574568"/>
                </a:cubicBezTo>
                <a:cubicBezTo>
                  <a:pt x="854401" y="2822165"/>
                  <a:pt x="954760" y="3046323"/>
                  <a:pt x="1117018" y="3208581"/>
                </a:cubicBezTo>
                <a:lnTo>
                  <a:pt x="1136818" y="3226577"/>
                </a:lnTo>
                <a:lnTo>
                  <a:pt x="1136818" y="3232926"/>
                </a:lnTo>
                <a:lnTo>
                  <a:pt x="1140311" y="3229751"/>
                </a:lnTo>
                <a:lnTo>
                  <a:pt x="1143804" y="3232926"/>
                </a:lnTo>
                <a:lnTo>
                  <a:pt x="1143804" y="3226577"/>
                </a:lnTo>
                <a:lnTo>
                  <a:pt x="1163604" y="3208581"/>
                </a:lnTo>
                <a:cubicBezTo>
                  <a:pt x="1325862" y="3046323"/>
                  <a:pt x="1426221" y="2822165"/>
                  <a:pt x="1426221" y="2574567"/>
                </a:cubicBezTo>
                <a:cubicBezTo>
                  <a:pt x="1426221" y="2326970"/>
                  <a:pt x="1325862" y="2102812"/>
                  <a:pt x="1163604" y="1940554"/>
                </a:cubicBezTo>
                <a:lnTo>
                  <a:pt x="1143804" y="1922558"/>
                </a:lnTo>
                <a:close/>
                <a:moveTo>
                  <a:pt x="1140312" y="1494239"/>
                </a:moveTo>
                <a:lnTo>
                  <a:pt x="1134813" y="1497413"/>
                </a:lnTo>
                <a:lnTo>
                  <a:pt x="1109328" y="1489264"/>
                </a:lnTo>
                <a:cubicBezTo>
                  <a:pt x="887680" y="1429874"/>
                  <a:pt x="643374" y="1455039"/>
                  <a:pt x="428947" y="1578838"/>
                </a:cubicBezTo>
                <a:cubicBezTo>
                  <a:pt x="214522" y="1702637"/>
                  <a:pt x="70575" y="1901629"/>
                  <a:pt x="11185" y="2123278"/>
                </a:cubicBezTo>
                <a:lnTo>
                  <a:pt x="5499" y="2149423"/>
                </a:lnTo>
                <a:lnTo>
                  <a:pt x="0" y="2152597"/>
                </a:lnTo>
                <a:lnTo>
                  <a:pt x="4497" y="2154035"/>
                </a:lnTo>
                <a:lnTo>
                  <a:pt x="3493" y="2158648"/>
                </a:lnTo>
                <a:lnTo>
                  <a:pt x="8992" y="2155473"/>
                </a:lnTo>
                <a:lnTo>
                  <a:pt x="34477" y="2163622"/>
                </a:lnTo>
                <a:cubicBezTo>
                  <a:pt x="117596" y="2185894"/>
                  <a:pt x="203900" y="2196274"/>
                  <a:pt x="290620" y="2194022"/>
                </a:cubicBezTo>
                <a:cubicBezTo>
                  <a:pt x="435153" y="2190268"/>
                  <a:pt x="580841" y="2151423"/>
                  <a:pt x="714858" y="2074049"/>
                </a:cubicBezTo>
                <a:cubicBezTo>
                  <a:pt x="929283" y="1950250"/>
                  <a:pt x="1073230" y="1751258"/>
                  <a:pt x="1132621" y="1529609"/>
                </a:cubicBezTo>
                <a:lnTo>
                  <a:pt x="1138305" y="1503464"/>
                </a:lnTo>
                <a:lnTo>
                  <a:pt x="1143804" y="1500289"/>
                </a:lnTo>
                <a:lnTo>
                  <a:pt x="1139308" y="1498852"/>
                </a:lnTo>
                <a:close/>
                <a:moveTo>
                  <a:pt x="2069415" y="1747063"/>
                </a:moveTo>
                <a:cubicBezTo>
                  <a:pt x="2009570" y="1682261"/>
                  <a:pt x="1939071" y="1625262"/>
                  <a:pt x="1858661" y="1578837"/>
                </a:cubicBezTo>
                <a:cubicBezTo>
                  <a:pt x="1644235" y="1455038"/>
                  <a:pt x="1399929" y="1429873"/>
                  <a:pt x="1178281" y="1489263"/>
                </a:cubicBezTo>
                <a:lnTo>
                  <a:pt x="1152796" y="1497412"/>
                </a:lnTo>
                <a:lnTo>
                  <a:pt x="1147297" y="1494238"/>
                </a:lnTo>
                <a:lnTo>
                  <a:pt x="1148300" y="1498851"/>
                </a:lnTo>
                <a:lnTo>
                  <a:pt x="1143804" y="1500288"/>
                </a:lnTo>
                <a:lnTo>
                  <a:pt x="1149304" y="1503463"/>
                </a:lnTo>
                <a:lnTo>
                  <a:pt x="1154988" y="1529608"/>
                </a:lnTo>
                <a:cubicBezTo>
                  <a:pt x="1214379" y="1751257"/>
                  <a:pt x="1358325" y="1950249"/>
                  <a:pt x="1572751" y="2074048"/>
                </a:cubicBezTo>
                <a:cubicBezTo>
                  <a:pt x="1706767" y="2151422"/>
                  <a:pt x="1852455" y="2190267"/>
                  <a:pt x="1996989" y="2194021"/>
                </a:cubicBezTo>
                <a:cubicBezTo>
                  <a:pt x="2083709" y="2196273"/>
                  <a:pt x="2170013" y="2185893"/>
                  <a:pt x="2253131" y="2163621"/>
                </a:cubicBezTo>
                <a:lnTo>
                  <a:pt x="2278616" y="2155472"/>
                </a:lnTo>
                <a:lnTo>
                  <a:pt x="2284115" y="2158647"/>
                </a:lnTo>
                <a:lnTo>
                  <a:pt x="2283112" y="2154034"/>
                </a:lnTo>
                <a:lnTo>
                  <a:pt x="2287608" y="2152596"/>
                </a:lnTo>
                <a:lnTo>
                  <a:pt x="2282109" y="2149422"/>
                </a:lnTo>
                <a:lnTo>
                  <a:pt x="2276424" y="2123277"/>
                </a:lnTo>
                <a:cubicBezTo>
                  <a:pt x="2239306" y="1984747"/>
                  <a:pt x="2169157" y="1855067"/>
                  <a:pt x="2069415" y="1747063"/>
                </a:cubicBezTo>
                <a:close/>
                <a:moveTo>
                  <a:pt x="1140311" y="779689"/>
                </a:moveTo>
                <a:lnTo>
                  <a:pt x="1134812" y="782863"/>
                </a:lnTo>
                <a:lnTo>
                  <a:pt x="1109328" y="774714"/>
                </a:lnTo>
                <a:cubicBezTo>
                  <a:pt x="887679" y="715324"/>
                  <a:pt x="643374" y="740489"/>
                  <a:pt x="428947" y="864288"/>
                </a:cubicBezTo>
                <a:cubicBezTo>
                  <a:pt x="214522" y="988087"/>
                  <a:pt x="70575" y="1187079"/>
                  <a:pt x="11185" y="1408728"/>
                </a:cubicBezTo>
                <a:lnTo>
                  <a:pt x="5499" y="1434873"/>
                </a:lnTo>
                <a:lnTo>
                  <a:pt x="0" y="1438047"/>
                </a:lnTo>
                <a:lnTo>
                  <a:pt x="4497" y="1439485"/>
                </a:lnTo>
                <a:lnTo>
                  <a:pt x="3493" y="1444098"/>
                </a:lnTo>
                <a:lnTo>
                  <a:pt x="8992" y="1440923"/>
                </a:lnTo>
                <a:lnTo>
                  <a:pt x="34477" y="1449072"/>
                </a:lnTo>
                <a:cubicBezTo>
                  <a:pt x="117595" y="1471344"/>
                  <a:pt x="203900" y="1481724"/>
                  <a:pt x="290620" y="1479472"/>
                </a:cubicBezTo>
                <a:cubicBezTo>
                  <a:pt x="435154" y="1475718"/>
                  <a:pt x="580841" y="1436873"/>
                  <a:pt x="714858" y="1359499"/>
                </a:cubicBezTo>
                <a:cubicBezTo>
                  <a:pt x="929284" y="1235700"/>
                  <a:pt x="1073229" y="1036708"/>
                  <a:pt x="1132621" y="815059"/>
                </a:cubicBezTo>
                <a:lnTo>
                  <a:pt x="1138305" y="788914"/>
                </a:lnTo>
                <a:lnTo>
                  <a:pt x="1143805" y="785739"/>
                </a:lnTo>
                <a:lnTo>
                  <a:pt x="1139308" y="784302"/>
                </a:lnTo>
                <a:close/>
                <a:moveTo>
                  <a:pt x="2069415" y="1032514"/>
                </a:moveTo>
                <a:cubicBezTo>
                  <a:pt x="2009570" y="967712"/>
                  <a:pt x="1939071" y="910714"/>
                  <a:pt x="1858661" y="864289"/>
                </a:cubicBezTo>
                <a:cubicBezTo>
                  <a:pt x="1644235" y="740490"/>
                  <a:pt x="1399929" y="715325"/>
                  <a:pt x="1178281" y="774715"/>
                </a:cubicBezTo>
                <a:lnTo>
                  <a:pt x="1152796" y="782864"/>
                </a:lnTo>
                <a:lnTo>
                  <a:pt x="1147297" y="779690"/>
                </a:lnTo>
                <a:lnTo>
                  <a:pt x="1148300" y="784303"/>
                </a:lnTo>
                <a:lnTo>
                  <a:pt x="1143804" y="785740"/>
                </a:lnTo>
                <a:lnTo>
                  <a:pt x="1149304" y="788915"/>
                </a:lnTo>
                <a:lnTo>
                  <a:pt x="1154988" y="815060"/>
                </a:lnTo>
                <a:cubicBezTo>
                  <a:pt x="1214379" y="1036709"/>
                  <a:pt x="1358325" y="1235701"/>
                  <a:pt x="1572751" y="1359500"/>
                </a:cubicBezTo>
                <a:cubicBezTo>
                  <a:pt x="1706767" y="1436874"/>
                  <a:pt x="1852455" y="1475719"/>
                  <a:pt x="1996989" y="1479473"/>
                </a:cubicBezTo>
                <a:cubicBezTo>
                  <a:pt x="2083709" y="1481725"/>
                  <a:pt x="2170013" y="1471345"/>
                  <a:pt x="2253131" y="1449073"/>
                </a:cubicBezTo>
                <a:lnTo>
                  <a:pt x="2278616" y="1440924"/>
                </a:lnTo>
                <a:lnTo>
                  <a:pt x="2284115" y="1444099"/>
                </a:lnTo>
                <a:lnTo>
                  <a:pt x="2283112" y="1439486"/>
                </a:lnTo>
                <a:lnTo>
                  <a:pt x="2287608" y="1438048"/>
                </a:lnTo>
                <a:lnTo>
                  <a:pt x="2282109" y="1434874"/>
                </a:lnTo>
                <a:lnTo>
                  <a:pt x="2276424" y="1408729"/>
                </a:lnTo>
                <a:cubicBezTo>
                  <a:pt x="2239306" y="1270198"/>
                  <a:pt x="2169157" y="1140518"/>
                  <a:pt x="2069415" y="1032514"/>
                </a:cubicBezTo>
                <a:close/>
                <a:moveTo>
                  <a:pt x="1140311" y="35676"/>
                </a:moveTo>
                <a:lnTo>
                  <a:pt x="1134812" y="38850"/>
                </a:lnTo>
                <a:lnTo>
                  <a:pt x="1109328" y="30701"/>
                </a:lnTo>
                <a:cubicBezTo>
                  <a:pt x="887679" y="-28689"/>
                  <a:pt x="643374" y="-3524"/>
                  <a:pt x="428948" y="120275"/>
                </a:cubicBezTo>
                <a:cubicBezTo>
                  <a:pt x="214521" y="244074"/>
                  <a:pt x="70575" y="443066"/>
                  <a:pt x="11185" y="664715"/>
                </a:cubicBezTo>
                <a:lnTo>
                  <a:pt x="5499" y="690860"/>
                </a:lnTo>
                <a:lnTo>
                  <a:pt x="0" y="694034"/>
                </a:lnTo>
                <a:lnTo>
                  <a:pt x="4497" y="695472"/>
                </a:lnTo>
                <a:lnTo>
                  <a:pt x="3493" y="700085"/>
                </a:lnTo>
                <a:lnTo>
                  <a:pt x="8992" y="696910"/>
                </a:lnTo>
                <a:lnTo>
                  <a:pt x="34477" y="705059"/>
                </a:lnTo>
                <a:cubicBezTo>
                  <a:pt x="117595" y="727331"/>
                  <a:pt x="203900" y="737711"/>
                  <a:pt x="290620" y="735459"/>
                </a:cubicBezTo>
                <a:cubicBezTo>
                  <a:pt x="435154" y="731705"/>
                  <a:pt x="580841" y="692860"/>
                  <a:pt x="714857" y="615486"/>
                </a:cubicBezTo>
                <a:cubicBezTo>
                  <a:pt x="929284" y="491687"/>
                  <a:pt x="1073229" y="292695"/>
                  <a:pt x="1132621" y="71046"/>
                </a:cubicBezTo>
                <a:lnTo>
                  <a:pt x="1138305" y="44901"/>
                </a:lnTo>
                <a:lnTo>
                  <a:pt x="1143805" y="41726"/>
                </a:lnTo>
                <a:lnTo>
                  <a:pt x="1139308" y="40289"/>
                </a:lnTo>
                <a:close/>
                <a:moveTo>
                  <a:pt x="2069415" y="288501"/>
                </a:moveTo>
                <a:cubicBezTo>
                  <a:pt x="2009570" y="223699"/>
                  <a:pt x="1939071" y="166700"/>
                  <a:pt x="1858661" y="120276"/>
                </a:cubicBezTo>
                <a:cubicBezTo>
                  <a:pt x="1644235" y="-3523"/>
                  <a:pt x="1399929" y="-28688"/>
                  <a:pt x="1178281" y="30702"/>
                </a:cubicBezTo>
                <a:lnTo>
                  <a:pt x="1152796" y="38850"/>
                </a:lnTo>
                <a:lnTo>
                  <a:pt x="1147297" y="35676"/>
                </a:lnTo>
                <a:lnTo>
                  <a:pt x="1148300" y="40290"/>
                </a:lnTo>
                <a:lnTo>
                  <a:pt x="1143804" y="41727"/>
                </a:lnTo>
                <a:lnTo>
                  <a:pt x="1149304" y="44901"/>
                </a:lnTo>
                <a:lnTo>
                  <a:pt x="1154988" y="71046"/>
                </a:lnTo>
                <a:cubicBezTo>
                  <a:pt x="1214379" y="292695"/>
                  <a:pt x="1358325" y="491688"/>
                  <a:pt x="1572751" y="615486"/>
                </a:cubicBezTo>
                <a:cubicBezTo>
                  <a:pt x="1706767" y="692860"/>
                  <a:pt x="1852455" y="731705"/>
                  <a:pt x="1996989" y="735460"/>
                </a:cubicBezTo>
                <a:cubicBezTo>
                  <a:pt x="2083709" y="737712"/>
                  <a:pt x="2170013" y="727332"/>
                  <a:pt x="2253131" y="705060"/>
                </a:cubicBezTo>
                <a:lnTo>
                  <a:pt x="2278616" y="696911"/>
                </a:lnTo>
                <a:lnTo>
                  <a:pt x="2284115" y="700086"/>
                </a:lnTo>
                <a:lnTo>
                  <a:pt x="2283112" y="695473"/>
                </a:lnTo>
                <a:lnTo>
                  <a:pt x="2287608" y="694035"/>
                </a:lnTo>
                <a:lnTo>
                  <a:pt x="2282109" y="690860"/>
                </a:lnTo>
                <a:lnTo>
                  <a:pt x="2276424" y="664716"/>
                </a:lnTo>
                <a:cubicBezTo>
                  <a:pt x="2239306" y="526185"/>
                  <a:pt x="2169157" y="396505"/>
                  <a:pt x="2069415" y="288501"/>
                </a:cubicBezTo>
                <a:close/>
              </a:path>
            </a:pathLst>
          </a:custGeom>
          <a:solidFill>
            <a:schemeClr val="lt1">
              <a:alpha val="2000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nvGrpSpPr>
          <p:cNvPr id="634" name="Google Shape;634;g2db48676025_0_244"/>
          <p:cNvGrpSpPr/>
          <p:nvPr/>
        </p:nvGrpSpPr>
        <p:grpSpPr>
          <a:xfrm flipH="1" rot="-2700000">
            <a:off x="541398" y="5590812"/>
            <a:ext cx="962166" cy="724626"/>
            <a:chOff x="461734" y="958515"/>
            <a:chExt cx="962175" cy="724633"/>
          </a:xfrm>
        </p:grpSpPr>
        <p:sp>
          <p:nvSpPr>
            <p:cNvPr id="635" name="Google Shape;635;g2db48676025_0_244"/>
            <p:cNvSpPr/>
            <p:nvPr/>
          </p:nvSpPr>
          <p:spPr>
            <a:xfrm flipH="1" rot="8100000">
              <a:off x="558038" y="1121848"/>
              <a:ext cx="464996" cy="464996"/>
            </a:xfrm>
            <a:custGeom>
              <a:rect b="b" l="l" r="r" t="t"/>
              <a:pathLst>
                <a:path extrusionOk="0" h="464738" w="464738">
                  <a:moveTo>
                    <a:pt x="446142" y="464738"/>
                  </a:moveTo>
                  <a:cubicBezTo>
                    <a:pt x="331965" y="464738"/>
                    <a:pt x="217787" y="421181"/>
                    <a:pt x="130673" y="334066"/>
                  </a:cubicBezTo>
                  <a:cubicBezTo>
                    <a:pt x="43558" y="246952"/>
                    <a:pt x="1" y="132774"/>
                    <a:pt x="0" y="18596"/>
                  </a:cubicBezTo>
                  <a:lnTo>
                    <a:pt x="836" y="1089"/>
                  </a:lnTo>
                  <a:lnTo>
                    <a:pt x="606" y="859"/>
                  </a:lnTo>
                  <a:lnTo>
                    <a:pt x="848" y="848"/>
                  </a:lnTo>
                  <a:lnTo>
                    <a:pt x="859" y="606"/>
                  </a:lnTo>
                  <a:lnTo>
                    <a:pt x="1089" y="836"/>
                  </a:lnTo>
                  <a:lnTo>
                    <a:pt x="18596" y="0"/>
                  </a:lnTo>
                  <a:cubicBezTo>
                    <a:pt x="132774" y="0"/>
                    <a:pt x="246951" y="43557"/>
                    <a:pt x="334066" y="130672"/>
                  </a:cubicBezTo>
                  <a:cubicBezTo>
                    <a:pt x="421181" y="217787"/>
                    <a:pt x="464738" y="331964"/>
                    <a:pt x="464738" y="446142"/>
                  </a:cubicBezTo>
                  <a:lnTo>
                    <a:pt x="463902" y="463650"/>
                  </a:lnTo>
                  <a:lnTo>
                    <a:pt x="464132" y="463880"/>
                  </a:lnTo>
                  <a:lnTo>
                    <a:pt x="463891" y="463892"/>
                  </a:lnTo>
                  <a:lnTo>
                    <a:pt x="463879" y="464132"/>
                  </a:lnTo>
                  <a:lnTo>
                    <a:pt x="463650" y="463903"/>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636" name="Google Shape;636;g2db48676025_0_244"/>
            <p:cNvSpPr/>
            <p:nvPr/>
          </p:nvSpPr>
          <p:spPr>
            <a:xfrm flipH="1" rot="5400000">
              <a:off x="959170" y="958515"/>
              <a:ext cx="464739" cy="464739"/>
            </a:xfrm>
            <a:custGeom>
              <a:rect b="b" l="l" r="r" t="t"/>
              <a:pathLst>
                <a:path extrusionOk="0" h="464739" w="464739">
                  <a:moveTo>
                    <a:pt x="464132" y="463881"/>
                  </a:moveTo>
                  <a:lnTo>
                    <a:pt x="463891" y="463892"/>
                  </a:lnTo>
                  <a:lnTo>
                    <a:pt x="463880" y="464132"/>
                  </a:lnTo>
                  <a:lnTo>
                    <a:pt x="463651" y="463904"/>
                  </a:lnTo>
                  <a:lnTo>
                    <a:pt x="446142" y="464739"/>
                  </a:lnTo>
                  <a:cubicBezTo>
                    <a:pt x="331965" y="464739"/>
                    <a:pt x="217787" y="421182"/>
                    <a:pt x="130673" y="334067"/>
                  </a:cubicBezTo>
                  <a:cubicBezTo>
                    <a:pt x="43558" y="246953"/>
                    <a:pt x="1" y="132775"/>
                    <a:pt x="0" y="18597"/>
                  </a:cubicBezTo>
                  <a:lnTo>
                    <a:pt x="836" y="1089"/>
                  </a:lnTo>
                  <a:lnTo>
                    <a:pt x="607" y="859"/>
                  </a:lnTo>
                  <a:lnTo>
                    <a:pt x="848" y="848"/>
                  </a:lnTo>
                  <a:lnTo>
                    <a:pt x="859" y="607"/>
                  </a:lnTo>
                  <a:lnTo>
                    <a:pt x="1089" y="836"/>
                  </a:lnTo>
                  <a:lnTo>
                    <a:pt x="18597" y="0"/>
                  </a:lnTo>
                  <a:cubicBezTo>
                    <a:pt x="132775" y="0"/>
                    <a:pt x="246952" y="43557"/>
                    <a:pt x="334067" y="130672"/>
                  </a:cubicBezTo>
                  <a:cubicBezTo>
                    <a:pt x="421182" y="217787"/>
                    <a:pt x="464739" y="331964"/>
                    <a:pt x="464739" y="446142"/>
                  </a:cubicBezTo>
                  <a:lnTo>
                    <a:pt x="463903" y="463652"/>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grpSp>
        <p:nvGrpSpPr>
          <p:cNvPr id="637" name="Google Shape;637;g2db48676025_0_244"/>
          <p:cNvGrpSpPr/>
          <p:nvPr/>
        </p:nvGrpSpPr>
        <p:grpSpPr>
          <a:xfrm rot="2700000">
            <a:off x="466908" y="3282837"/>
            <a:ext cx="1785966" cy="2264242"/>
            <a:chOff x="2725201" y="4452918"/>
            <a:chExt cx="1785983" cy="2264264"/>
          </a:xfrm>
        </p:grpSpPr>
        <p:cxnSp>
          <p:nvCxnSpPr>
            <p:cNvPr id="638" name="Google Shape;638;g2db48676025_0_244"/>
            <p:cNvCxnSpPr/>
            <p:nvPr/>
          </p:nvCxnSpPr>
          <p:spPr>
            <a:xfrm rot="10800000">
              <a:off x="3618192" y="4452918"/>
              <a:ext cx="0" cy="2208600"/>
            </a:xfrm>
            <a:prstGeom prst="straightConnector1">
              <a:avLst/>
            </a:prstGeom>
            <a:noFill/>
            <a:ln cap="flat" cmpd="sng" w="12700">
              <a:solidFill>
                <a:schemeClr val="lt1"/>
              </a:solidFill>
              <a:prstDash val="solid"/>
              <a:round/>
              <a:headEnd len="sm" w="sm" type="none"/>
              <a:tailEnd len="sm" w="sm" type="none"/>
            </a:ln>
          </p:spPr>
        </p:cxnSp>
        <p:cxnSp>
          <p:nvCxnSpPr>
            <p:cNvPr id="639" name="Google Shape;639;g2db48676025_0_244"/>
            <p:cNvCxnSpPr/>
            <p:nvPr/>
          </p:nvCxnSpPr>
          <p:spPr>
            <a:xfrm rot="10800000">
              <a:off x="2738372" y="5243393"/>
              <a:ext cx="1761000" cy="0"/>
            </a:xfrm>
            <a:prstGeom prst="straightConnector1">
              <a:avLst/>
            </a:prstGeom>
            <a:noFill/>
            <a:ln cap="flat" cmpd="sng" w="12700">
              <a:solidFill>
                <a:schemeClr val="lt1"/>
              </a:solidFill>
              <a:prstDash val="solid"/>
              <a:round/>
              <a:headEnd len="sm" w="sm" type="none"/>
              <a:tailEnd len="sm" w="sm" type="none"/>
            </a:ln>
          </p:spPr>
        </p:cxnSp>
        <p:sp>
          <p:nvSpPr>
            <p:cNvPr id="640" name="Google Shape;640;g2db48676025_0_244"/>
            <p:cNvSpPr/>
            <p:nvPr/>
          </p:nvSpPr>
          <p:spPr>
            <a:xfrm flipH="1">
              <a:off x="2725201" y="4861779"/>
              <a:ext cx="1785983" cy="1799739"/>
            </a:xfrm>
            <a:custGeom>
              <a:rect b="b" l="l" r="r" t="t"/>
              <a:pathLst>
                <a:path extrusionOk="0" h="1799739" w="1785983">
                  <a:moveTo>
                    <a:pt x="440819" y="59"/>
                  </a:moveTo>
                  <a:cubicBezTo>
                    <a:pt x="584367" y="2557"/>
                    <a:pt x="735105" y="83293"/>
                    <a:pt x="845918" y="261596"/>
                  </a:cubicBezTo>
                  <a:lnTo>
                    <a:pt x="892992" y="360758"/>
                  </a:lnTo>
                  <a:lnTo>
                    <a:pt x="892992" y="365372"/>
                  </a:lnTo>
                  <a:lnTo>
                    <a:pt x="940065" y="266212"/>
                  </a:lnTo>
                  <a:cubicBezTo>
                    <a:pt x="1066709" y="62437"/>
                    <a:pt x="1245499" y="-13903"/>
                    <a:pt x="1406106" y="8338"/>
                  </a:cubicBezTo>
                  <a:cubicBezTo>
                    <a:pt x="1827702" y="66720"/>
                    <a:pt x="2124001" y="804388"/>
                    <a:pt x="1022901" y="1699451"/>
                  </a:cubicBezTo>
                  <a:lnTo>
                    <a:pt x="892991" y="1799739"/>
                  </a:lnTo>
                  <a:lnTo>
                    <a:pt x="763082" y="1694835"/>
                  </a:lnTo>
                  <a:cubicBezTo>
                    <a:pt x="-338018" y="799772"/>
                    <a:pt x="-41719" y="62104"/>
                    <a:pt x="379877" y="3722"/>
                  </a:cubicBezTo>
                  <a:cubicBezTo>
                    <a:pt x="399953" y="942"/>
                    <a:pt x="420313" y="-298"/>
                    <a:pt x="440819" y="59"/>
                  </a:cubicBezTo>
                  <a:close/>
                </a:path>
              </a:pathLst>
            </a:custGeom>
            <a:no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Bell MT"/>
                <a:ea typeface="Bell MT"/>
                <a:cs typeface="Bell MT"/>
                <a:sym typeface="Bell MT"/>
              </a:endParaRPr>
            </a:p>
          </p:txBody>
        </p:sp>
        <p:sp>
          <p:nvSpPr>
            <p:cNvPr id="641" name="Google Shape;641;g2db48676025_0_244"/>
            <p:cNvSpPr/>
            <p:nvPr/>
          </p:nvSpPr>
          <p:spPr>
            <a:xfrm rot="2700000">
              <a:off x="3123151" y="5448445"/>
              <a:ext cx="990077" cy="990077"/>
            </a:xfrm>
            <a:custGeom>
              <a:rect b="b" l="l" r="r" t="t"/>
              <a:pathLst>
                <a:path extrusionOk="0" h="1302493" w="1302493">
                  <a:moveTo>
                    <a:pt x="0" y="1302493"/>
                  </a:moveTo>
                  <a:lnTo>
                    <a:pt x="0" y="0"/>
                  </a:lnTo>
                  <a:lnTo>
                    <a:pt x="1302493" y="0"/>
                  </a:lnTo>
                </a:path>
              </a:pathLst>
            </a:custGeom>
            <a:no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642" name="Google Shape;642;g2db48676025_0_244"/>
            <p:cNvSpPr/>
            <p:nvPr/>
          </p:nvSpPr>
          <p:spPr>
            <a:xfrm rot="2700000">
              <a:off x="3314260" y="5983429"/>
              <a:ext cx="607861" cy="607861"/>
            </a:xfrm>
            <a:custGeom>
              <a:rect b="b" l="l" r="r" t="t"/>
              <a:pathLst>
                <a:path extrusionOk="0" h="1302493" w="1302493">
                  <a:moveTo>
                    <a:pt x="0" y="1302493"/>
                  </a:moveTo>
                  <a:lnTo>
                    <a:pt x="0" y="0"/>
                  </a:lnTo>
                  <a:lnTo>
                    <a:pt x="1302493" y="0"/>
                  </a:lnTo>
                </a:path>
              </a:pathLst>
            </a:custGeom>
            <a:no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grpSp>
        <p:nvGrpSpPr>
          <p:cNvPr id="643" name="Google Shape;643;g2db48676025_0_244"/>
          <p:cNvGrpSpPr/>
          <p:nvPr/>
        </p:nvGrpSpPr>
        <p:grpSpPr>
          <a:xfrm>
            <a:off x="377370" y="5280732"/>
            <a:ext cx="960438" cy="1032894"/>
            <a:chOff x="2111538" y="2384401"/>
            <a:chExt cx="960438" cy="1032894"/>
          </a:xfrm>
        </p:grpSpPr>
        <p:sp>
          <p:nvSpPr>
            <p:cNvPr id="644" name="Google Shape;644;g2db48676025_0_244"/>
            <p:cNvSpPr/>
            <p:nvPr/>
          </p:nvSpPr>
          <p:spPr>
            <a:xfrm rot="-8100000">
              <a:off x="2207842" y="2855993"/>
              <a:ext cx="464997" cy="464997"/>
            </a:xfrm>
            <a:custGeom>
              <a:rect b="b" l="l" r="r" t="t"/>
              <a:pathLst>
                <a:path extrusionOk="0" h="464739" w="464739">
                  <a:moveTo>
                    <a:pt x="464132" y="463881"/>
                  </a:moveTo>
                  <a:lnTo>
                    <a:pt x="463891" y="463892"/>
                  </a:lnTo>
                  <a:lnTo>
                    <a:pt x="463880" y="464132"/>
                  </a:lnTo>
                  <a:lnTo>
                    <a:pt x="463651" y="463904"/>
                  </a:lnTo>
                  <a:lnTo>
                    <a:pt x="446142" y="464739"/>
                  </a:lnTo>
                  <a:cubicBezTo>
                    <a:pt x="331965" y="464739"/>
                    <a:pt x="217787" y="421182"/>
                    <a:pt x="130673" y="334067"/>
                  </a:cubicBezTo>
                  <a:cubicBezTo>
                    <a:pt x="43558" y="246953"/>
                    <a:pt x="1" y="132775"/>
                    <a:pt x="0" y="18597"/>
                  </a:cubicBezTo>
                  <a:lnTo>
                    <a:pt x="836" y="1089"/>
                  </a:lnTo>
                  <a:lnTo>
                    <a:pt x="607" y="859"/>
                  </a:lnTo>
                  <a:lnTo>
                    <a:pt x="848" y="848"/>
                  </a:lnTo>
                  <a:lnTo>
                    <a:pt x="859" y="607"/>
                  </a:lnTo>
                  <a:lnTo>
                    <a:pt x="1089" y="836"/>
                  </a:lnTo>
                  <a:lnTo>
                    <a:pt x="18597" y="0"/>
                  </a:lnTo>
                  <a:cubicBezTo>
                    <a:pt x="132775" y="0"/>
                    <a:pt x="246952" y="43557"/>
                    <a:pt x="334067" y="130672"/>
                  </a:cubicBezTo>
                  <a:cubicBezTo>
                    <a:pt x="421182" y="217787"/>
                    <a:pt x="464739" y="331964"/>
                    <a:pt x="464739" y="446142"/>
                  </a:cubicBezTo>
                  <a:lnTo>
                    <a:pt x="463903" y="463652"/>
                  </a:lnTo>
                  <a:close/>
                </a:path>
              </a:pathLst>
            </a:custGeom>
            <a:no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645" name="Google Shape;645;g2db48676025_0_244"/>
            <p:cNvSpPr/>
            <p:nvPr/>
          </p:nvSpPr>
          <p:spPr>
            <a:xfrm rot="10800000">
              <a:off x="2607238" y="2688467"/>
              <a:ext cx="464738" cy="464738"/>
            </a:xfrm>
            <a:custGeom>
              <a:rect b="b" l="l" r="r" t="t"/>
              <a:pathLst>
                <a:path extrusionOk="0" h="464738" w="464738">
                  <a:moveTo>
                    <a:pt x="446142" y="464738"/>
                  </a:moveTo>
                  <a:cubicBezTo>
                    <a:pt x="331965" y="464738"/>
                    <a:pt x="217787" y="421181"/>
                    <a:pt x="130673" y="334066"/>
                  </a:cubicBezTo>
                  <a:cubicBezTo>
                    <a:pt x="43558" y="246952"/>
                    <a:pt x="1" y="132774"/>
                    <a:pt x="0" y="18596"/>
                  </a:cubicBezTo>
                  <a:lnTo>
                    <a:pt x="836" y="1089"/>
                  </a:lnTo>
                  <a:lnTo>
                    <a:pt x="606" y="859"/>
                  </a:lnTo>
                  <a:lnTo>
                    <a:pt x="848" y="848"/>
                  </a:lnTo>
                  <a:lnTo>
                    <a:pt x="859" y="606"/>
                  </a:lnTo>
                  <a:lnTo>
                    <a:pt x="1089" y="836"/>
                  </a:lnTo>
                  <a:lnTo>
                    <a:pt x="18596" y="0"/>
                  </a:lnTo>
                  <a:cubicBezTo>
                    <a:pt x="132774" y="0"/>
                    <a:pt x="246951" y="43557"/>
                    <a:pt x="334066" y="130672"/>
                  </a:cubicBezTo>
                  <a:cubicBezTo>
                    <a:pt x="421181" y="217787"/>
                    <a:pt x="464738" y="331964"/>
                    <a:pt x="464738" y="446142"/>
                  </a:cubicBezTo>
                  <a:lnTo>
                    <a:pt x="463902" y="463650"/>
                  </a:lnTo>
                  <a:lnTo>
                    <a:pt x="464132" y="463880"/>
                  </a:lnTo>
                  <a:lnTo>
                    <a:pt x="463891" y="463892"/>
                  </a:lnTo>
                  <a:lnTo>
                    <a:pt x="463879" y="464132"/>
                  </a:lnTo>
                  <a:lnTo>
                    <a:pt x="463650" y="463903"/>
                  </a:lnTo>
                  <a:close/>
                </a:path>
              </a:pathLst>
            </a:custGeom>
            <a:no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nvGrpSpPr>
            <p:cNvPr id="646" name="Google Shape;646;g2db48676025_0_244"/>
            <p:cNvGrpSpPr/>
            <p:nvPr/>
          </p:nvGrpSpPr>
          <p:grpSpPr>
            <a:xfrm>
              <a:off x="2440769" y="2384401"/>
              <a:ext cx="313009" cy="1032464"/>
              <a:chOff x="2440769" y="2384401"/>
              <a:chExt cx="313009" cy="1032464"/>
            </a:xfrm>
          </p:grpSpPr>
          <p:cxnSp>
            <p:nvCxnSpPr>
              <p:cNvPr id="647" name="Google Shape;647;g2db48676025_0_244"/>
              <p:cNvCxnSpPr/>
              <p:nvPr/>
            </p:nvCxnSpPr>
            <p:spPr>
              <a:xfrm rot="10800000">
                <a:off x="2440769" y="2516865"/>
                <a:ext cx="0" cy="900000"/>
              </a:xfrm>
              <a:prstGeom prst="straightConnector1">
                <a:avLst/>
              </a:prstGeom>
              <a:noFill/>
              <a:ln cap="flat" cmpd="sng" w="12700">
                <a:solidFill>
                  <a:schemeClr val="lt1"/>
                </a:solidFill>
                <a:prstDash val="solid"/>
                <a:round/>
                <a:headEnd len="sm" w="sm" type="none"/>
                <a:tailEnd len="sm" w="sm" type="none"/>
              </a:ln>
            </p:spPr>
          </p:cxnSp>
          <p:cxnSp>
            <p:nvCxnSpPr>
              <p:cNvPr id="648" name="Google Shape;648;g2db48676025_0_244"/>
              <p:cNvCxnSpPr/>
              <p:nvPr/>
            </p:nvCxnSpPr>
            <p:spPr>
              <a:xfrm rot="10800000">
                <a:off x="2753778" y="2384401"/>
                <a:ext cx="0" cy="900000"/>
              </a:xfrm>
              <a:prstGeom prst="straightConnector1">
                <a:avLst/>
              </a:prstGeom>
              <a:noFill/>
              <a:ln cap="flat" cmpd="sng" w="12700">
                <a:solidFill>
                  <a:schemeClr val="lt1"/>
                </a:solidFill>
                <a:prstDash val="solid"/>
                <a:round/>
                <a:headEnd len="sm" w="sm" type="none"/>
                <a:tailEnd len="sm" w="sm" type="none"/>
              </a:ln>
            </p:spPr>
          </p:cxnSp>
        </p:grpSp>
      </p:grpSp>
      <p:sp>
        <p:nvSpPr>
          <p:cNvPr id="649" name="Google Shape;649;g2db48676025_0_244"/>
          <p:cNvSpPr/>
          <p:nvPr/>
        </p:nvSpPr>
        <p:spPr>
          <a:xfrm rot="-2700000">
            <a:off x="10114285" y="3689596"/>
            <a:ext cx="1786976" cy="1800740"/>
          </a:xfrm>
          <a:custGeom>
            <a:rect b="b" l="l" r="r" t="t"/>
            <a:pathLst>
              <a:path extrusionOk="0" h="1799739" w="1785983">
                <a:moveTo>
                  <a:pt x="440819" y="59"/>
                </a:moveTo>
                <a:cubicBezTo>
                  <a:pt x="584367" y="2557"/>
                  <a:pt x="735105" y="83293"/>
                  <a:pt x="845918" y="261596"/>
                </a:cubicBezTo>
                <a:lnTo>
                  <a:pt x="892992" y="360758"/>
                </a:lnTo>
                <a:lnTo>
                  <a:pt x="892992" y="365372"/>
                </a:lnTo>
                <a:lnTo>
                  <a:pt x="940065" y="266212"/>
                </a:lnTo>
                <a:cubicBezTo>
                  <a:pt x="1066709" y="62437"/>
                  <a:pt x="1245499" y="-13903"/>
                  <a:pt x="1406106" y="8338"/>
                </a:cubicBezTo>
                <a:cubicBezTo>
                  <a:pt x="1827702" y="66720"/>
                  <a:pt x="2124001" y="804388"/>
                  <a:pt x="1022901" y="1699451"/>
                </a:cubicBezTo>
                <a:lnTo>
                  <a:pt x="892991" y="1799739"/>
                </a:lnTo>
                <a:lnTo>
                  <a:pt x="892991" y="1795123"/>
                </a:lnTo>
                <a:lnTo>
                  <a:pt x="763082" y="1694835"/>
                </a:lnTo>
                <a:cubicBezTo>
                  <a:pt x="-338018" y="799772"/>
                  <a:pt x="-41719" y="62104"/>
                  <a:pt x="379877" y="3722"/>
                </a:cubicBezTo>
                <a:cubicBezTo>
                  <a:pt x="399953" y="942"/>
                  <a:pt x="420313" y="-298"/>
                  <a:pt x="440819" y="59"/>
                </a:cubicBezTo>
                <a:close/>
              </a:path>
            </a:pathLst>
          </a:custGeom>
          <a:solidFill>
            <a:schemeClr val="accent1">
              <a:alpha val="6000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nvGrpSpPr>
          <p:cNvPr id="650" name="Google Shape;650;g2db48676025_0_244"/>
          <p:cNvGrpSpPr/>
          <p:nvPr/>
        </p:nvGrpSpPr>
        <p:grpSpPr>
          <a:xfrm flipH="1" rot="-2700000">
            <a:off x="9049906" y="71813"/>
            <a:ext cx="2287586" cy="3673782"/>
            <a:chOff x="-6080955" y="3437416"/>
            <a:chExt cx="2287608" cy="3673817"/>
          </a:xfrm>
        </p:grpSpPr>
        <p:cxnSp>
          <p:nvCxnSpPr>
            <p:cNvPr id="651" name="Google Shape;651;g2db48676025_0_244"/>
            <p:cNvCxnSpPr/>
            <p:nvPr/>
          </p:nvCxnSpPr>
          <p:spPr>
            <a:xfrm>
              <a:off x="-4937151" y="4754133"/>
              <a:ext cx="0" cy="2357100"/>
            </a:xfrm>
            <a:prstGeom prst="straightConnector1">
              <a:avLst/>
            </a:prstGeom>
            <a:noFill/>
            <a:ln cap="flat" cmpd="sng" w="12700">
              <a:solidFill>
                <a:schemeClr val="lt1"/>
              </a:solidFill>
              <a:prstDash val="solid"/>
              <a:round/>
              <a:headEnd len="sm" w="sm" type="none"/>
              <a:tailEnd len="sm" w="sm" type="none"/>
            </a:ln>
          </p:spPr>
        </p:cxnSp>
        <p:sp>
          <p:nvSpPr>
            <p:cNvPr id="652" name="Google Shape;652;g2db48676025_0_244"/>
            <p:cNvSpPr/>
            <p:nvPr/>
          </p:nvSpPr>
          <p:spPr>
            <a:xfrm flipH="1" rot="10800000">
              <a:off x="-5226554" y="3437416"/>
              <a:ext cx="571820" cy="1316717"/>
            </a:xfrm>
            <a:custGeom>
              <a:rect b="b" l="l" r="r" t="t"/>
              <a:pathLst>
                <a:path extrusionOk="0" h="1316717" w="571820">
                  <a:moveTo>
                    <a:pt x="282417" y="1316717"/>
                  </a:moveTo>
                  <a:lnTo>
                    <a:pt x="285910" y="1313542"/>
                  </a:lnTo>
                  <a:lnTo>
                    <a:pt x="289403" y="1316717"/>
                  </a:lnTo>
                  <a:lnTo>
                    <a:pt x="289403" y="1310368"/>
                  </a:lnTo>
                  <a:lnTo>
                    <a:pt x="309203" y="1292372"/>
                  </a:lnTo>
                  <a:cubicBezTo>
                    <a:pt x="471461" y="1130114"/>
                    <a:pt x="571820" y="905956"/>
                    <a:pt x="571820" y="658358"/>
                  </a:cubicBezTo>
                  <a:cubicBezTo>
                    <a:pt x="571820" y="410761"/>
                    <a:pt x="471461" y="186603"/>
                    <a:pt x="309203" y="24345"/>
                  </a:cubicBezTo>
                  <a:lnTo>
                    <a:pt x="289403" y="6349"/>
                  </a:lnTo>
                  <a:lnTo>
                    <a:pt x="289403" y="0"/>
                  </a:lnTo>
                  <a:lnTo>
                    <a:pt x="285910" y="3175"/>
                  </a:lnTo>
                  <a:lnTo>
                    <a:pt x="282417" y="0"/>
                  </a:lnTo>
                  <a:lnTo>
                    <a:pt x="282417" y="6350"/>
                  </a:lnTo>
                  <a:lnTo>
                    <a:pt x="262617" y="24345"/>
                  </a:lnTo>
                  <a:cubicBezTo>
                    <a:pt x="100359" y="186604"/>
                    <a:pt x="0" y="410761"/>
                    <a:pt x="0" y="658359"/>
                  </a:cubicBezTo>
                  <a:cubicBezTo>
                    <a:pt x="0" y="905956"/>
                    <a:pt x="100359" y="1130114"/>
                    <a:pt x="262617" y="1292372"/>
                  </a:cubicBezTo>
                  <a:lnTo>
                    <a:pt x="282417" y="1310368"/>
                  </a:lnTo>
                  <a:close/>
                </a:path>
              </a:pathLst>
            </a:custGeom>
            <a:no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653" name="Google Shape;653;g2db48676025_0_244"/>
            <p:cNvSpPr/>
            <p:nvPr/>
          </p:nvSpPr>
          <p:spPr>
            <a:xfrm>
              <a:off x="-6080955" y="4476018"/>
              <a:ext cx="1143804" cy="735761"/>
            </a:xfrm>
            <a:custGeom>
              <a:rect b="b" l="l" r="r" t="t"/>
              <a:pathLst>
                <a:path extrusionOk="0" h="735761" w="1143804">
                  <a:moveTo>
                    <a:pt x="290619" y="302"/>
                  </a:moveTo>
                  <a:cubicBezTo>
                    <a:pt x="435153" y="4056"/>
                    <a:pt x="580841" y="42901"/>
                    <a:pt x="714857" y="120275"/>
                  </a:cubicBezTo>
                  <a:cubicBezTo>
                    <a:pt x="929283" y="244074"/>
                    <a:pt x="1073229" y="443066"/>
                    <a:pt x="1132620" y="664715"/>
                  </a:cubicBezTo>
                  <a:lnTo>
                    <a:pt x="1138304" y="690860"/>
                  </a:lnTo>
                  <a:lnTo>
                    <a:pt x="1143804" y="694035"/>
                  </a:lnTo>
                  <a:lnTo>
                    <a:pt x="1139308" y="695472"/>
                  </a:lnTo>
                  <a:lnTo>
                    <a:pt x="1140311" y="700085"/>
                  </a:lnTo>
                  <a:lnTo>
                    <a:pt x="1134812" y="696911"/>
                  </a:lnTo>
                  <a:lnTo>
                    <a:pt x="1109327" y="705060"/>
                  </a:lnTo>
                  <a:cubicBezTo>
                    <a:pt x="887679" y="764450"/>
                    <a:pt x="643373" y="739285"/>
                    <a:pt x="428947" y="615486"/>
                  </a:cubicBezTo>
                  <a:cubicBezTo>
                    <a:pt x="214521" y="491687"/>
                    <a:pt x="70574" y="292695"/>
                    <a:pt x="11184" y="71046"/>
                  </a:cubicBezTo>
                  <a:lnTo>
                    <a:pt x="5499" y="44901"/>
                  </a:lnTo>
                  <a:lnTo>
                    <a:pt x="0" y="41727"/>
                  </a:lnTo>
                  <a:lnTo>
                    <a:pt x="4496" y="40289"/>
                  </a:lnTo>
                  <a:lnTo>
                    <a:pt x="3493" y="35676"/>
                  </a:lnTo>
                  <a:lnTo>
                    <a:pt x="8992" y="38851"/>
                  </a:lnTo>
                  <a:lnTo>
                    <a:pt x="34477" y="30702"/>
                  </a:lnTo>
                  <a:cubicBezTo>
                    <a:pt x="117595" y="8430"/>
                    <a:pt x="203899" y="-1950"/>
                    <a:pt x="290619" y="302"/>
                  </a:cubicBezTo>
                  <a:close/>
                </a:path>
              </a:pathLst>
            </a:custGeom>
            <a:no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654" name="Google Shape;654;g2db48676025_0_244"/>
            <p:cNvSpPr/>
            <p:nvPr/>
          </p:nvSpPr>
          <p:spPr>
            <a:xfrm flipH="1">
              <a:off x="-4937151" y="4476018"/>
              <a:ext cx="1143804" cy="735761"/>
            </a:xfrm>
            <a:custGeom>
              <a:rect b="b" l="l" r="r" t="t"/>
              <a:pathLst>
                <a:path extrusionOk="0" h="735761" w="1143804">
                  <a:moveTo>
                    <a:pt x="290619" y="302"/>
                  </a:moveTo>
                  <a:cubicBezTo>
                    <a:pt x="435153" y="4056"/>
                    <a:pt x="580841" y="42901"/>
                    <a:pt x="714857" y="120275"/>
                  </a:cubicBezTo>
                  <a:cubicBezTo>
                    <a:pt x="929283" y="244074"/>
                    <a:pt x="1073229" y="443066"/>
                    <a:pt x="1132620" y="664715"/>
                  </a:cubicBezTo>
                  <a:lnTo>
                    <a:pt x="1138304" y="690860"/>
                  </a:lnTo>
                  <a:lnTo>
                    <a:pt x="1143804" y="694035"/>
                  </a:lnTo>
                  <a:lnTo>
                    <a:pt x="1139308" y="695472"/>
                  </a:lnTo>
                  <a:lnTo>
                    <a:pt x="1140311" y="700085"/>
                  </a:lnTo>
                  <a:lnTo>
                    <a:pt x="1134812" y="696911"/>
                  </a:lnTo>
                  <a:lnTo>
                    <a:pt x="1109327" y="705060"/>
                  </a:lnTo>
                  <a:cubicBezTo>
                    <a:pt x="887679" y="764450"/>
                    <a:pt x="643373" y="739285"/>
                    <a:pt x="428947" y="615486"/>
                  </a:cubicBezTo>
                  <a:cubicBezTo>
                    <a:pt x="214521" y="491687"/>
                    <a:pt x="70574" y="292695"/>
                    <a:pt x="11184" y="71046"/>
                  </a:cubicBezTo>
                  <a:lnTo>
                    <a:pt x="5499" y="44901"/>
                  </a:lnTo>
                  <a:lnTo>
                    <a:pt x="0" y="41727"/>
                  </a:lnTo>
                  <a:lnTo>
                    <a:pt x="4496" y="40289"/>
                  </a:lnTo>
                  <a:lnTo>
                    <a:pt x="3493" y="35676"/>
                  </a:lnTo>
                  <a:lnTo>
                    <a:pt x="8992" y="38851"/>
                  </a:lnTo>
                  <a:lnTo>
                    <a:pt x="34477" y="30702"/>
                  </a:lnTo>
                  <a:cubicBezTo>
                    <a:pt x="117595" y="8430"/>
                    <a:pt x="203899" y="-1950"/>
                    <a:pt x="290619" y="302"/>
                  </a:cubicBezTo>
                  <a:close/>
                </a:path>
              </a:pathLst>
            </a:custGeom>
            <a:no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655" name="Google Shape;655;g2db48676025_0_244"/>
            <p:cNvSpPr/>
            <p:nvPr/>
          </p:nvSpPr>
          <p:spPr>
            <a:xfrm>
              <a:off x="-6080955" y="5190567"/>
              <a:ext cx="1143804" cy="735761"/>
            </a:xfrm>
            <a:custGeom>
              <a:rect b="b" l="l" r="r" t="t"/>
              <a:pathLst>
                <a:path extrusionOk="0" h="735761" w="1143804">
                  <a:moveTo>
                    <a:pt x="290619" y="302"/>
                  </a:moveTo>
                  <a:cubicBezTo>
                    <a:pt x="435153" y="4056"/>
                    <a:pt x="580841" y="42901"/>
                    <a:pt x="714857" y="120275"/>
                  </a:cubicBezTo>
                  <a:cubicBezTo>
                    <a:pt x="929283" y="244074"/>
                    <a:pt x="1073229" y="443066"/>
                    <a:pt x="1132620" y="664715"/>
                  </a:cubicBezTo>
                  <a:lnTo>
                    <a:pt x="1138304" y="690860"/>
                  </a:lnTo>
                  <a:lnTo>
                    <a:pt x="1143804" y="694035"/>
                  </a:lnTo>
                  <a:lnTo>
                    <a:pt x="1139308" y="695472"/>
                  </a:lnTo>
                  <a:lnTo>
                    <a:pt x="1140311" y="700085"/>
                  </a:lnTo>
                  <a:lnTo>
                    <a:pt x="1134812" y="696911"/>
                  </a:lnTo>
                  <a:lnTo>
                    <a:pt x="1109327" y="705060"/>
                  </a:lnTo>
                  <a:cubicBezTo>
                    <a:pt x="887679" y="764450"/>
                    <a:pt x="643373" y="739285"/>
                    <a:pt x="428947" y="615486"/>
                  </a:cubicBezTo>
                  <a:cubicBezTo>
                    <a:pt x="214521" y="491687"/>
                    <a:pt x="70574" y="292695"/>
                    <a:pt x="11184" y="71046"/>
                  </a:cubicBezTo>
                  <a:lnTo>
                    <a:pt x="5499" y="44901"/>
                  </a:lnTo>
                  <a:lnTo>
                    <a:pt x="0" y="41727"/>
                  </a:lnTo>
                  <a:lnTo>
                    <a:pt x="4496" y="40289"/>
                  </a:lnTo>
                  <a:lnTo>
                    <a:pt x="3493" y="35676"/>
                  </a:lnTo>
                  <a:lnTo>
                    <a:pt x="8992" y="38851"/>
                  </a:lnTo>
                  <a:lnTo>
                    <a:pt x="34477" y="30702"/>
                  </a:lnTo>
                  <a:cubicBezTo>
                    <a:pt x="117595" y="8430"/>
                    <a:pt x="203899" y="-1950"/>
                    <a:pt x="290619" y="302"/>
                  </a:cubicBezTo>
                  <a:close/>
                </a:path>
              </a:pathLst>
            </a:custGeom>
            <a:no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656" name="Google Shape;656;g2db48676025_0_244"/>
            <p:cNvSpPr/>
            <p:nvPr/>
          </p:nvSpPr>
          <p:spPr>
            <a:xfrm flipH="1">
              <a:off x="-4937151" y="5190567"/>
              <a:ext cx="1143804" cy="735761"/>
            </a:xfrm>
            <a:custGeom>
              <a:rect b="b" l="l" r="r" t="t"/>
              <a:pathLst>
                <a:path extrusionOk="0" h="735761" w="1143804">
                  <a:moveTo>
                    <a:pt x="290619" y="302"/>
                  </a:moveTo>
                  <a:cubicBezTo>
                    <a:pt x="435153" y="4056"/>
                    <a:pt x="580841" y="42901"/>
                    <a:pt x="714857" y="120275"/>
                  </a:cubicBezTo>
                  <a:cubicBezTo>
                    <a:pt x="929283" y="244074"/>
                    <a:pt x="1073229" y="443066"/>
                    <a:pt x="1132620" y="664715"/>
                  </a:cubicBezTo>
                  <a:lnTo>
                    <a:pt x="1138304" y="690860"/>
                  </a:lnTo>
                  <a:lnTo>
                    <a:pt x="1143804" y="694035"/>
                  </a:lnTo>
                  <a:lnTo>
                    <a:pt x="1139308" y="695472"/>
                  </a:lnTo>
                  <a:lnTo>
                    <a:pt x="1140311" y="700085"/>
                  </a:lnTo>
                  <a:lnTo>
                    <a:pt x="1134812" y="696911"/>
                  </a:lnTo>
                  <a:lnTo>
                    <a:pt x="1109327" y="705060"/>
                  </a:lnTo>
                  <a:cubicBezTo>
                    <a:pt x="887679" y="764450"/>
                    <a:pt x="643373" y="739285"/>
                    <a:pt x="428947" y="615486"/>
                  </a:cubicBezTo>
                  <a:cubicBezTo>
                    <a:pt x="214521" y="491687"/>
                    <a:pt x="70574" y="292695"/>
                    <a:pt x="11184" y="71046"/>
                  </a:cubicBezTo>
                  <a:lnTo>
                    <a:pt x="5499" y="44901"/>
                  </a:lnTo>
                  <a:lnTo>
                    <a:pt x="0" y="41727"/>
                  </a:lnTo>
                  <a:lnTo>
                    <a:pt x="4496" y="40289"/>
                  </a:lnTo>
                  <a:lnTo>
                    <a:pt x="3493" y="35676"/>
                  </a:lnTo>
                  <a:lnTo>
                    <a:pt x="8992" y="38851"/>
                  </a:lnTo>
                  <a:lnTo>
                    <a:pt x="34477" y="30702"/>
                  </a:lnTo>
                  <a:cubicBezTo>
                    <a:pt x="117595" y="8430"/>
                    <a:pt x="203899" y="-1950"/>
                    <a:pt x="290619" y="302"/>
                  </a:cubicBezTo>
                  <a:close/>
                </a:path>
              </a:pathLst>
            </a:custGeom>
            <a:no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657" name="Google Shape;657;g2db48676025_0_244"/>
            <p:cNvSpPr/>
            <p:nvPr/>
          </p:nvSpPr>
          <p:spPr>
            <a:xfrm>
              <a:off x="-6080955" y="5934581"/>
              <a:ext cx="1143804" cy="735761"/>
            </a:xfrm>
            <a:custGeom>
              <a:rect b="b" l="l" r="r" t="t"/>
              <a:pathLst>
                <a:path extrusionOk="0" h="735761" w="1143804">
                  <a:moveTo>
                    <a:pt x="290619" y="302"/>
                  </a:moveTo>
                  <a:cubicBezTo>
                    <a:pt x="435153" y="4056"/>
                    <a:pt x="580841" y="42901"/>
                    <a:pt x="714857" y="120275"/>
                  </a:cubicBezTo>
                  <a:cubicBezTo>
                    <a:pt x="929283" y="244074"/>
                    <a:pt x="1073229" y="443066"/>
                    <a:pt x="1132620" y="664715"/>
                  </a:cubicBezTo>
                  <a:lnTo>
                    <a:pt x="1138304" y="690860"/>
                  </a:lnTo>
                  <a:lnTo>
                    <a:pt x="1143804" y="694035"/>
                  </a:lnTo>
                  <a:lnTo>
                    <a:pt x="1139308" y="695472"/>
                  </a:lnTo>
                  <a:lnTo>
                    <a:pt x="1140311" y="700085"/>
                  </a:lnTo>
                  <a:lnTo>
                    <a:pt x="1134812" y="696911"/>
                  </a:lnTo>
                  <a:lnTo>
                    <a:pt x="1109327" y="705060"/>
                  </a:lnTo>
                  <a:cubicBezTo>
                    <a:pt x="887679" y="764450"/>
                    <a:pt x="643373" y="739285"/>
                    <a:pt x="428947" y="615486"/>
                  </a:cubicBezTo>
                  <a:cubicBezTo>
                    <a:pt x="214521" y="491687"/>
                    <a:pt x="70574" y="292695"/>
                    <a:pt x="11184" y="71046"/>
                  </a:cubicBezTo>
                  <a:lnTo>
                    <a:pt x="5499" y="44901"/>
                  </a:lnTo>
                  <a:lnTo>
                    <a:pt x="0" y="41727"/>
                  </a:lnTo>
                  <a:lnTo>
                    <a:pt x="4496" y="40289"/>
                  </a:lnTo>
                  <a:lnTo>
                    <a:pt x="3493" y="35676"/>
                  </a:lnTo>
                  <a:lnTo>
                    <a:pt x="8992" y="38851"/>
                  </a:lnTo>
                  <a:lnTo>
                    <a:pt x="34477" y="30702"/>
                  </a:lnTo>
                  <a:cubicBezTo>
                    <a:pt x="117595" y="8430"/>
                    <a:pt x="203899" y="-1950"/>
                    <a:pt x="290619" y="302"/>
                  </a:cubicBezTo>
                  <a:close/>
                </a:path>
              </a:pathLst>
            </a:custGeom>
            <a:no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658" name="Google Shape;658;g2db48676025_0_244"/>
            <p:cNvSpPr/>
            <p:nvPr/>
          </p:nvSpPr>
          <p:spPr>
            <a:xfrm flipH="1">
              <a:off x="-4937151" y="5934581"/>
              <a:ext cx="1143804" cy="735761"/>
            </a:xfrm>
            <a:custGeom>
              <a:rect b="b" l="l" r="r" t="t"/>
              <a:pathLst>
                <a:path extrusionOk="0" h="735761" w="1143804">
                  <a:moveTo>
                    <a:pt x="290619" y="302"/>
                  </a:moveTo>
                  <a:cubicBezTo>
                    <a:pt x="435153" y="4056"/>
                    <a:pt x="580841" y="42901"/>
                    <a:pt x="714857" y="120275"/>
                  </a:cubicBezTo>
                  <a:cubicBezTo>
                    <a:pt x="929283" y="244074"/>
                    <a:pt x="1073229" y="443066"/>
                    <a:pt x="1132620" y="664715"/>
                  </a:cubicBezTo>
                  <a:lnTo>
                    <a:pt x="1138304" y="690860"/>
                  </a:lnTo>
                  <a:lnTo>
                    <a:pt x="1143804" y="694035"/>
                  </a:lnTo>
                  <a:lnTo>
                    <a:pt x="1139308" y="695472"/>
                  </a:lnTo>
                  <a:lnTo>
                    <a:pt x="1140311" y="700085"/>
                  </a:lnTo>
                  <a:lnTo>
                    <a:pt x="1134812" y="696911"/>
                  </a:lnTo>
                  <a:lnTo>
                    <a:pt x="1109327" y="705060"/>
                  </a:lnTo>
                  <a:cubicBezTo>
                    <a:pt x="887679" y="764450"/>
                    <a:pt x="643373" y="739285"/>
                    <a:pt x="428947" y="615486"/>
                  </a:cubicBezTo>
                  <a:cubicBezTo>
                    <a:pt x="214521" y="491687"/>
                    <a:pt x="70574" y="292695"/>
                    <a:pt x="11184" y="71046"/>
                  </a:cubicBezTo>
                  <a:lnTo>
                    <a:pt x="5499" y="44901"/>
                  </a:lnTo>
                  <a:lnTo>
                    <a:pt x="0" y="41727"/>
                  </a:lnTo>
                  <a:lnTo>
                    <a:pt x="4496" y="40289"/>
                  </a:lnTo>
                  <a:lnTo>
                    <a:pt x="3493" y="35676"/>
                  </a:lnTo>
                  <a:lnTo>
                    <a:pt x="8992" y="38851"/>
                  </a:lnTo>
                  <a:lnTo>
                    <a:pt x="34477" y="30702"/>
                  </a:lnTo>
                  <a:cubicBezTo>
                    <a:pt x="117595" y="8430"/>
                    <a:pt x="203899" y="-1950"/>
                    <a:pt x="290619" y="302"/>
                  </a:cubicBezTo>
                  <a:close/>
                </a:path>
              </a:pathLst>
            </a:custGeom>
            <a:no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sp>
        <p:nvSpPr>
          <p:cNvPr id="659" name="Google Shape;659;g2db48676025_0_244"/>
          <p:cNvSpPr txBox="1"/>
          <p:nvPr>
            <p:ph type="title"/>
          </p:nvPr>
        </p:nvSpPr>
        <p:spPr>
          <a:xfrm>
            <a:off x="3706160" y="661462"/>
            <a:ext cx="4426800" cy="860400"/>
          </a:xfrm>
          <a:prstGeom prst="rect">
            <a:avLst/>
          </a:prstGeom>
          <a:noFill/>
          <a:ln>
            <a:noFill/>
          </a:ln>
        </p:spPr>
        <p:txBody>
          <a:bodyPr anchorCtr="0" anchor="b" bIns="0" lIns="0" spcFirstLastPara="1" rIns="0" wrap="square" tIns="0">
            <a:normAutofit fontScale="90000"/>
          </a:bodyPr>
          <a:lstStyle/>
          <a:p>
            <a:pPr indent="0" lvl="0" marL="0" rtl="0" algn="ctr">
              <a:lnSpc>
                <a:spcPct val="100000"/>
              </a:lnSpc>
              <a:spcBef>
                <a:spcPts val="0"/>
              </a:spcBef>
              <a:spcAft>
                <a:spcPts val="0"/>
              </a:spcAft>
              <a:buClr>
                <a:schemeClr val="lt1"/>
              </a:buClr>
              <a:buSzPct val="70000"/>
              <a:buFont typeface="Rockwell"/>
              <a:buNone/>
            </a:pPr>
            <a:r>
              <a:rPr lang="en-US" sz="4000"/>
              <a:t>Why? Real Life Takeaway!</a:t>
            </a:r>
            <a:endParaRPr sz="4000"/>
          </a:p>
        </p:txBody>
      </p:sp>
      <p:sp>
        <p:nvSpPr>
          <p:cNvPr id="660" name="Google Shape;660;g2db48676025_0_244"/>
          <p:cNvSpPr txBox="1"/>
          <p:nvPr>
            <p:ph idx="1" type="body"/>
          </p:nvPr>
        </p:nvSpPr>
        <p:spPr>
          <a:xfrm>
            <a:off x="3234423" y="2034575"/>
            <a:ext cx="6504900" cy="4215300"/>
          </a:xfrm>
          <a:prstGeom prst="rect">
            <a:avLst/>
          </a:prstGeom>
          <a:noFill/>
          <a:ln>
            <a:noFill/>
          </a:ln>
        </p:spPr>
        <p:txBody>
          <a:bodyPr anchorCtr="0" anchor="t" bIns="0" lIns="0" spcFirstLastPara="1" rIns="0" wrap="square" tIns="0">
            <a:normAutofit lnSpcReduction="10000"/>
          </a:bodyPr>
          <a:lstStyle/>
          <a:p>
            <a:pPr indent="-431800" lvl="0" marL="457200" rtl="0" algn="l">
              <a:spcBef>
                <a:spcPts val="1000"/>
              </a:spcBef>
              <a:spcAft>
                <a:spcPts val="0"/>
              </a:spcAft>
              <a:buSzPts val="3200"/>
              <a:buChar char="·"/>
            </a:pPr>
            <a:r>
              <a:rPr lang="en-US" sz="4026"/>
              <a:t>Going to apply these methods w/Boston Children’s/Harvard Med, who are already doing similar work w/discharge notes </a:t>
            </a:r>
            <a:endParaRPr sz="3200"/>
          </a:p>
        </p:txBody>
      </p:sp>
      <p:grpSp>
        <p:nvGrpSpPr>
          <p:cNvPr id="661" name="Google Shape;661;g2db48676025_0_244"/>
          <p:cNvGrpSpPr/>
          <p:nvPr/>
        </p:nvGrpSpPr>
        <p:grpSpPr>
          <a:xfrm rot="2700000">
            <a:off x="10784689" y="5590812"/>
            <a:ext cx="962166" cy="724626"/>
            <a:chOff x="461734" y="958515"/>
            <a:chExt cx="962175" cy="724633"/>
          </a:xfrm>
        </p:grpSpPr>
        <p:sp>
          <p:nvSpPr>
            <p:cNvPr id="662" name="Google Shape;662;g2db48676025_0_244"/>
            <p:cNvSpPr/>
            <p:nvPr/>
          </p:nvSpPr>
          <p:spPr>
            <a:xfrm flipH="1" rot="8100000">
              <a:off x="558038" y="1121848"/>
              <a:ext cx="464996" cy="464996"/>
            </a:xfrm>
            <a:custGeom>
              <a:rect b="b" l="l" r="r" t="t"/>
              <a:pathLst>
                <a:path extrusionOk="0" h="464738" w="464738">
                  <a:moveTo>
                    <a:pt x="446142" y="464738"/>
                  </a:moveTo>
                  <a:cubicBezTo>
                    <a:pt x="331965" y="464738"/>
                    <a:pt x="217787" y="421181"/>
                    <a:pt x="130673" y="334066"/>
                  </a:cubicBezTo>
                  <a:cubicBezTo>
                    <a:pt x="43558" y="246952"/>
                    <a:pt x="1" y="132774"/>
                    <a:pt x="0" y="18596"/>
                  </a:cubicBezTo>
                  <a:lnTo>
                    <a:pt x="836" y="1089"/>
                  </a:lnTo>
                  <a:lnTo>
                    <a:pt x="606" y="859"/>
                  </a:lnTo>
                  <a:lnTo>
                    <a:pt x="848" y="848"/>
                  </a:lnTo>
                  <a:lnTo>
                    <a:pt x="859" y="606"/>
                  </a:lnTo>
                  <a:lnTo>
                    <a:pt x="1089" y="836"/>
                  </a:lnTo>
                  <a:lnTo>
                    <a:pt x="18596" y="0"/>
                  </a:lnTo>
                  <a:cubicBezTo>
                    <a:pt x="132774" y="0"/>
                    <a:pt x="246951" y="43557"/>
                    <a:pt x="334066" y="130672"/>
                  </a:cubicBezTo>
                  <a:cubicBezTo>
                    <a:pt x="421181" y="217787"/>
                    <a:pt x="464738" y="331964"/>
                    <a:pt x="464738" y="446142"/>
                  </a:cubicBezTo>
                  <a:lnTo>
                    <a:pt x="463902" y="463650"/>
                  </a:lnTo>
                  <a:lnTo>
                    <a:pt x="464132" y="463880"/>
                  </a:lnTo>
                  <a:lnTo>
                    <a:pt x="463891" y="463892"/>
                  </a:lnTo>
                  <a:lnTo>
                    <a:pt x="463879" y="464132"/>
                  </a:lnTo>
                  <a:lnTo>
                    <a:pt x="463650" y="463903"/>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663" name="Google Shape;663;g2db48676025_0_244"/>
            <p:cNvSpPr/>
            <p:nvPr/>
          </p:nvSpPr>
          <p:spPr>
            <a:xfrm flipH="1" rot="5400000">
              <a:off x="959170" y="958515"/>
              <a:ext cx="464739" cy="464739"/>
            </a:xfrm>
            <a:custGeom>
              <a:rect b="b" l="l" r="r" t="t"/>
              <a:pathLst>
                <a:path extrusionOk="0" h="464739" w="464739">
                  <a:moveTo>
                    <a:pt x="464132" y="463881"/>
                  </a:moveTo>
                  <a:lnTo>
                    <a:pt x="463891" y="463892"/>
                  </a:lnTo>
                  <a:lnTo>
                    <a:pt x="463880" y="464132"/>
                  </a:lnTo>
                  <a:lnTo>
                    <a:pt x="463651" y="463904"/>
                  </a:lnTo>
                  <a:lnTo>
                    <a:pt x="446142" y="464739"/>
                  </a:lnTo>
                  <a:cubicBezTo>
                    <a:pt x="331965" y="464739"/>
                    <a:pt x="217787" y="421182"/>
                    <a:pt x="130673" y="334067"/>
                  </a:cubicBezTo>
                  <a:cubicBezTo>
                    <a:pt x="43558" y="246953"/>
                    <a:pt x="1" y="132775"/>
                    <a:pt x="0" y="18597"/>
                  </a:cubicBezTo>
                  <a:lnTo>
                    <a:pt x="836" y="1089"/>
                  </a:lnTo>
                  <a:lnTo>
                    <a:pt x="607" y="859"/>
                  </a:lnTo>
                  <a:lnTo>
                    <a:pt x="848" y="848"/>
                  </a:lnTo>
                  <a:lnTo>
                    <a:pt x="859" y="607"/>
                  </a:lnTo>
                  <a:lnTo>
                    <a:pt x="1089" y="836"/>
                  </a:lnTo>
                  <a:lnTo>
                    <a:pt x="18597" y="0"/>
                  </a:lnTo>
                  <a:cubicBezTo>
                    <a:pt x="132775" y="0"/>
                    <a:pt x="246952" y="43557"/>
                    <a:pt x="334067" y="130672"/>
                  </a:cubicBezTo>
                  <a:cubicBezTo>
                    <a:pt x="421182" y="217787"/>
                    <a:pt x="464739" y="331964"/>
                    <a:pt x="464739" y="446142"/>
                  </a:cubicBezTo>
                  <a:lnTo>
                    <a:pt x="463903" y="463652"/>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grpSp>
        <p:nvGrpSpPr>
          <p:cNvPr id="664" name="Google Shape;664;g2db48676025_0_244"/>
          <p:cNvGrpSpPr/>
          <p:nvPr/>
        </p:nvGrpSpPr>
        <p:grpSpPr>
          <a:xfrm flipH="1" rot="-2700000">
            <a:off x="9939127" y="3282837"/>
            <a:ext cx="1785966" cy="2264242"/>
            <a:chOff x="2725201" y="4452918"/>
            <a:chExt cx="1785983" cy="2264264"/>
          </a:xfrm>
        </p:grpSpPr>
        <p:cxnSp>
          <p:nvCxnSpPr>
            <p:cNvPr id="665" name="Google Shape;665;g2db48676025_0_244"/>
            <p:cNvCxnSpPr/>
            <p:nvPr/>
          </p:nvCxnSpPr>
          <p:spPr>
            <a:xfrm rot="10800000">
              <a:off x="3618192" y="4452918"/>
              <a:ext cx="0" cy="2208600"/>
            </a:xfrm>
            <a:prstGeom prst="straightConnector1">
              <a:avLst/>
            </a:prstGeom>
            <a:noFill/>
            <a:ln cap="flat" cmpd="sng" w="12700">
              <a:solidFill>
                <a:schemeClr val="lt1"/>
              </a:solidFill>
              <a:prstDash val="solid"/>
              <a:round/>
              <a:headEnd len="sm" w="sm" type="none"/>
              <a:tailEnd len="sm" w="sm" type="none"/>
            </a:ln>
          </p:spPr>
        </p:cxnSp>
        <p:cxnSp>
          <p:nvCxnSpPr>
            <p:cNvPr id="666" name="Google Shape;666;g2db48676025_0_244"/>
            <p:cNvCxnSpPr/>
            <p:nvPr/>
          </p:nvCxnSpPr>
          <p:spPr>
            <a:xfrm rot="10800000">
              <a:off x="2738372" y="5243393"/>
              <a:ext cx="1761000" cy="0"/>
            </a:xfrm>
            <a:prstGeom prst="straightConnector1">
              <a:avLst/>
            </a:prstGeom>
            <a:noFill/>
            <a:ln cap="flat" cmpd="sng" w="12700">
              <a:solidFill>
                <a:schemeClr val="lt1"/>
              </a:solidFill>
              <a:prstDash val="solid"/>
              <a:round/>
              <a:headEnd len="sm" w="sm" type="none"/>
              <a:tailEnd len="sm" w="sm" type="none"/>
            </a:ln>
          </p:spPr>
        </p:cxnSp>
        <p:sp>
          <p:nvSpPr>
            <p:cNvPr id="667" name="Google Shape;667;g2db48676025_0_244"/>
            <p:cNvSpPr/>
            <p:nvPr/>
          </p:nvSpPr>
          <p:spPr>
            <a:xfrm flipH="1">
              <a:off x="2725201" y="4861779"/>
              <a:ext cx="1785983" cy="1799739"/>
            </a:xfrm>
            <a:custGeom>
              <a:rect b="b" l="l" r="r" t="t"/>
              <a:pathLst>
                <a:path extrusionOk="0" h="1799739" w="1785983">
                  <a:moveTo>
                    <a:pt x="440819" y="59"/>
                  </a:moveTo>
                  <a:cubicBezTo>
                    <a:pt x="584367" y="2557"/>
                    <a:pt x="735105" y="83293"/>
                    <a:pt x="845918" y="261596"/>
                  </a:cubicBezTo>
                  <a:lnTo>
                    <a:pt x="892992" y="360758"/>
                  </a:lnTo>
                  <a:lnTo>
                    <a:pt x="892992" y="365372"/>
                  </a:lnTo>
                  <a:lnTo>
                    <a:pt x="940065" y="266212"/>
                  </a:lnTo>
                  <a:cubicBezTo>
                    <a:pt x="1066709" y="62437"/>
                    <a:pt x="1245499" y="-13903"/>
                    <a:pt x="1406106" y="8338"/>
                  </a:cubicBezTo>
                  <a:cubicBezTo>
                    <a:pt x="1827702" y="66720"/>
                    <a:pt x="2124001" y="804388"/>
                    <a:pt x="1022901" y="1699451"/>
                  </a:cubicBezTo>
                  <a:lnTo>
                    <a:pt x="892991" y="1799739"/>
                  </a:lnTo>
                  <a:lnTo>
                    <a:pt x="763082" y="1694835"/>
                  </a:lnTo>
                  <a:cubicBezTo>
                    <a:pt x="-338018" y="799772"/>
                    <a:pt x="-41719" y="62104"/>
                    <a:pt x="379877" y="3722"/>
                  </a:cubicBezTo>
                  <a:cubicBezTo>
                    <a:pt x="399953" y="942"/>
                    <a:pt x="420313" y="-298"/>
                    <a:pt x="440819" y="59"/>
                  </a:cubicBezTo>
                  <a:close/>
                </a:path>
              </a:pathLst>
            </a:custGeom>
            <a:no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Bell MT"/>
                <a:ea typeface="Bell MT"/>
                <a:cs typeface="Bell MT"/>
                <a:sym typeface="Bell MT"/>
              </a:endParaRPr>
            </a:p>
          </p:txBody>
        </p:sp>
        <p:sp>
          <p:nvSpPr>
            <p:cNvPr id="668" name="Google Shape;668;g2db48676025_0_244"/>
            <p:cNvSpPr/>
            <p:nvPr/>
          </p:nvSpPr>
          <p:spPr>
            <a:xfrm rot="2700000">
              <a:off x="3123151" y="5448445"/>
              <a:ext cx="990077" cy="990077"/>
            </a:xfrm>
            <a:custGeom>
              <a:rect b="b" l="l" r="r" t="t"/>
              <a:pathLst>
                <a:path extrusionOk="0" h="1302493" w="1302493">
                  <a:moveTo>
                    <a:pt x="0" y="1302493"/>
                  </a:moveTo>
                  <a:lnTo>
                    <a:pt x="0" y="0"/>
                  </a:lnTo>
                  <a:lnTo>
                    <a:pt x="1302493" y="0"/>
                  </a:lnTo>
                </a:path>
              </a:pathLst>
            </a:custGeom>
            <a:no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669" name="Google Shape;669;g2db48676025_0_244"/>
            <p:cNvSpPr/>
            <p:nvPr/>
          </p:nvSpPr>
          <p:spPr>
            <a:xfrm rot="2700000">
              <a:off x="3314260" y="5983429"/>
              <a:ext cx="607861" cy="607861"/>
            </a:xfrm>
            <a:custGeom>
              <a:rect b="b" l="l" r="r" t="t"/>
              <a:pathLst>
                <a:path extrusionOk="0" h="1302493" w="1302493">
                  <a:moveTo>
                    <a:pt x="0" y="1302493"/>
                  </a:moveTo>
                  <a:lnTo>
                    <a:pt x="0" y="0"/>
                  </a:lnTo>
                  <a:lnTo>
                    <a:pt x="1302493" y="0"/>
                  </a:lnTo>
                </a:path>
              </a:pathLst>
            </a:custGeom>
            <a:no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grpSp>
        <p:nvGrpSpPr>
          <p:cNvPr id="670" name="Google Shape;670;g2db48676025_0_244"/>
          <p:cNvGrpSpPr/>
          <p:nvPr/>
        </p:nvGrpSpPr>
        <p:grpSpPr>
          <a:xfrm flipH="1">
            <a:off x="10854193" y="5280732"/>
            <a:ext cx="960438" cy="1032894"/>
            <a:chOff x="2111538" y="2384401"/>
            <a:chExt cx="960438" cy="1032894"/>
          </a:xfrm>
        </p:grpSpPr>
        <p:sp>
          <p:nvSpPr>
            <p:cNvPr id="671" name="Google Shape;671;g2db48676025_0_244"/>
            <p:cNvSpPr/>
            <p:nvPr/>
          </p:nvSpPr>
          <p:spPr>
            <a:xfrm rot="-8100000">
              <a:off x="2207842" y="2855993"/>
              <a:ext cx="464997" cy="464997"/>
            </a:xfrm>
            <a:custGeom>
              <a:rect b="b" l="l" r="r" t="t"/>
              <a:pathLst>
                <a:path extrusionOk="0" h="464739" w="464739">
                  <a:moveTo>
                    <a:pt x="464132" y="463881"/>
                  </a:moveTo>
                  <a:lnTo>
                    <a:pt x="463891" y="463892"/>
                  </a:lnTo>
                  <a:lnTo>
                    <a:pt x="463880" y="464132"/>
                  </a:lnTo>
                  <a:lnTo>
                    <a:pt x="463651" y="463904"/>
                  </a:lnTo>
                  <a:lnTo>
                    <a:pt x="446142" y="464739"/>
                  </a:lnTo>
                  <a:cubicBezTo>
                    <a:pt x="331965" y="464739"/>
                    <a:pt x="217787" y="421182"/>
                    <a:pt x="130673" y="334067"/>
                  </a:cubicBezTo>
                  <a:cubicBezTo>
                    <a:pt x="43558" y="246953"/>
                    <a:pt x="1" y="132775"/>
                    <a:pt x="0" y="18597"/>
                  </a:cubicBezTo>
                  <a:lnTo>
                    <a:pt x="836" y="1089"/>
                  </a:lnTo>
                  <a:lnTo>
                    <a:pt x="607" y="859"/>
                  </a:lnTo>
                  <a:lnTo>
                    <a:pt x="848" y="848"/>
                  </a:lnTo>
                  <a:lnTo>
                    <a:pt x="859" y="607"/>
                  </a:lnTo>
                  <a:lnTo>
                    <a:pt x="1089" y="836"/>
                  </a:lnTo>
                  <a:lnTo>
                    <a:pt x="18597" y="0"/>
                  </a:lnTo>
                  <a:cubicBezTo>
                    <a:pt x="132775" y="0"/>
                    <a:pt x="246952" y="43557"/>
                    <a:pt x="334067" y="130672"/>
                  </a:cubicBezTo>
                  <a:cubicBezTo>
                    <a:pt x="421182" y="217787"/>
                    <a:pt x="464739" y="331964"/>
                    <a:pt x="464739" y="446142"/>
                  </a:cubicBezTo>
                  <a:lnTo>
                    <a:pt x="463903" y="463652"/>
                  </a:lnTo>
                  <a:close/>
                </a:path>
              </a:pathLst>
            </a:custGeom>
            <a:no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672" name="Google Shape;672;g2db48676025_0_244"/>
            <p:cNvSpPr/>
            <p:nvPr/>
          </p:nvSpPr>
          <p:spPr>
            <a:xfrm rot="10800000">
              <a:off x="2607238" y="2688467"/>
              <a:ext cx="464738" cy="464738"/>
            </a:xfrm>
            <a:custGeom>
              <a:rect b="b" l="l" r="r" t="t"/>
              <a:pathLst>
                <a:path extrusionOk="0" h="464738" w="464738">
                  <a:moveTo>
                    <a:pt x="446142" y="464738"/>
                  </a:moveTo>
                  <a:cubicBezTo>
                    <a:pt x="331965" y="464738"/>
                    <a:pt x="217787" y="421181"/>
                    <a:pt x="130673" y="334066"/>
                  </a:cubicBezTo>
                  <a:cubicBezTo>
                    <a:pt x="43558" y="246952"/>
                    <a:pt x="1" y="132774"/>
                    <a:pt x="0" y="18596"/>
                  </a:cubicBezTo>
                  <a:lnTo>
                    <a:pt x="836" y="1089"/>
                  </a:lnTo>
                  <a:lnTo>
                    <a:pt x="606" y="859"/>
                  </a:lnTo>
                  <a:lnTo>
                    <a:pt x="848" y="848"/>
                  </a:lnTo>
                  <a:lnTo>
                    <a:pt x="859" y="606"/>
                  </a:lnTo>
                  <a:lnTo>
                    <a:pt x="1089" y="836"/>
                  </a:lnTo>
                  <a:lnTo>
                    <a:pt x="18596" y="0"/>
                  </a:lnTo>
                  <a:cubicBezTo>
                    <a:pt x="132774" y="0"/>
                    <a:pt x="246951" y="43557"/>
                    <a:pt x="334066" y="130672"/>
                  </a:cubicBezTo>
                  <a:cubicBezTo>
                    <a:pt x="421181" y="217787"/>
                    <a:pt x="464738" y="331964"/>
                    <a:pt x="464738" y="446142"/>
                  </a:cubicBezTo>
                  <a:lnTo>
                    <a:pt x="463902" y="463650"/>
                  </a:lnTo>
                  <a:lnTo>
                    <a:pt x="464132" y="463880"/>
                  </a:lnTo>
                  <a:lnTo>
                    <a:pt x="463891" y="463892"/>
                  </a:lnTo>
                  <a:lnTo>
                    <a:pt x="463879" y="464132"/>
                  </a:lnTo>
                  <a:lnTo>
                    <a:pt x="463650" y="463903"/>
                  </a:lnTo>
                  <a:close/>
                </a:path>
              </a:pathLst>
            </a:custGeom>
            <a:no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nvGrpSpPr>
            <p:cNvPr id="673" name="Google Shape;673;g2db48676025_0_244"/>
            <p:cNvGrpSpPr/>
            <p:nvPr/>
          </p:nvGrpSpPr>
          <p:grpSpPr>
            <a:xfrm>
              <a:off x="2440769" y="2384401"/>
              <a:ext cx="313009" cy="1032464"/>
              <a:chOff x="2440769" y="2384401"/>
              <a:chExt cx="313009" cy="1032464"/>
            </a:xfrm>
          </p:grpSpPr>
          <p:cxnSp>
            <p:nvCxnSpPr>
              <p:cNvPr id="674" name="Google Shape;674;g2db48676025_0_244"/>
              <p:cNvCxnSpPr/>
              <p:nvPr/>
            </p:nvCxnSpPr>
            <p:spPr>
              <a:xfrm rot="10800000">
                <a:off x="2440769" y="2516865"/>
                <a:ext cx="0" cy="900000"/>
              </a:xfrm>
              <a:prstGeom prst="straightConnector1">
                <a:avLst/>
              </a:prstGeom>
              <a:noFill/>
              <a:ln cap="flat" cmpd="sng" w="12700">
                <a:solidFill>
                  <a:schemeClr val="lt1"/>
                </a:solidFill>
                <a:prstDash val="solid"/>
                <a:round/>
                <a:headEnd len="sm" w="sm" type="none"/>
                <a:tailEnd len="sm" w="sm" type="none"/>
              </a:ln>
            </p:spPr>
          </p:cxnSp>
          <p:cxnSp>
            <p:nvCxnSpPr>
              <p:cNvPr id="675" name="Google Shape;675;g2db48676025_0_244"/>
              <p:cNvCxnSpPr/>
              <p:nvPr/>
            </p:nvCxnSpPr>
            <p:spPr>
              <a:xfrm rot="10800000">
                <a:off x="2753778" y="2384401"/>
                <a:ext cx="0" cy="900000"/>
              </a:xfrm>
              <a:prstGeom prst="straightConnector1">
                <a:avLst/>
              </a:prstGeom>
              <a:noFill/>
              <a:ln cap="flat" cmpd="sng" w="12700">
                <a:solidFill>
                  <a:schemeClr val="lt1"/>
                </a:solidFill>
                <a:prstDash val="solid"/>
                <a:round/>
                <a:headEnd len="sm" w="sm" type="none"/>
                <a:tailEnd len="sm" w="sm" type="none"/>
              </a:ln>
            </p:spPr>
          </p:cxnSp>
        </p:grpSp>
      </p:gr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9" name="Shape 679"/>
        <p:cNvGrpSpPr/>
        <p:nvPr/>
      </p:nvGrpSpPr>
      <p:grpSpPr>
        <a:xfrm>
          <a:off x="0" y="0"/>
          <a:ext cx="0" cy="0"/>
          <a:chOff x="0" y="0"/>
          <a:chExt cx="0" cy="0"/>
        </a:xfrm>
      </p:grpSpPr>
      <p:sp>
        <p:nvSpPr>
          <p:cNvPr id="680" name="Google Shape;680;g2db48676025_0_183"/>
          <p:cNvSpPr/>
          <p:nvPr/>
        </p:nvSpPr>
        <p:spPr>
          <a:xfrm>
            <a:off x="0" y="0"/>
            <a:ext cx="12192000" cy="6858000"/>
          </a:xfrm>
          <a:prstGeom prst="rect">
            <a:avLst/>
          </a:prstGeom>
          <a:solidFill>
            <a:srgbClr val="181D1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681" name="Google Shape;681;g2db48676025_0_183"/>
          <p:cNvSpPr/>
          <p:nvPr/>
        </p:nvSpPr>
        <p:spPr>
          <a:xfrm rot="-8100000">
            <a:off x="1057983" y="182507"/>
            <a:ext cx="2288880" cy="3234724"/>
          </a:xfrm>
          <a:custGeom>
            <a:rect b="b" l="l" r="r" t="t"/>
            <a:pathLst>
              <a:path extrusionOk="0" h="3232926" w="2287608">
                <a:moveTo>
                  <a:pt x="1143804" y="1916209"/>
                </a:moveTo>
                <a:lnTo>
                  <a:pt x="1140311" y="1919384"/>
                </a:lnTo>
                <a:lnTo>
                  <a:pt x="1136818" y="1916209"/>
                </a:lnTo>
                <a:lnTo>
                  <a:pt x="1136818" y="1922559"/>
                </a:lnTo>
                <a:lnTo>
                  <a:pt x="1117018" y="1940554"/>
                </a:lnTo>
                <a:cubicBezTo>
                  <a:pt x="954760" y="2102813"/>
                  <a:pt x="854401" y="2326970"/>
                  <a:pt x="854401" y="2574568"/>
                </a:cubicBezTo>
                <a:cubicBezTo>
                  <a:pt x="854401" y="2822165"/>
                  <a:pt x="954760" y="3046323"/>
                  <a:pt x="1117018" y="3208581"/>
                </a:cubicBezTo>
                <a:lnTo>
                  <a:pt x="1136818" y="3226577"/>
                </a:lnTo>
                <a:lnTo>
                  <a:pt x="1136818" y="3232926"/>
                </a:lnTo>
                <a:lnTo>
                  <a:pt x="1140311" y="3229751"/>
                </a:lnTo>
                <a:lnTo>
                  <a:pt x="1143804" y="3232926"/>
                </a:lnTo>
                <a:lnTo>
                  <a:pt x="1143804" y="3226577"/>
                </a:lnTo>
                <a:lnTo>
                  <a:pt x="1163604" y="3208581"/>
                </a:lnTo>
                <a:cubicBezTo>
                  <a:pt x="1325862" y="3046323"/>
                  <a:pt x="1426221" y="2822165"/>
                  <a:pt x="1426221" y="2574567"/>
                </a:cubicBezTo>
                <a:cubicBezTo>
                  <a:pt x="1426221" y="2326970"/>
                  <a:pt x="1325862" y="2102812"/>
                  <a:pt x="1163604" y="1940554"/>
                </a:cubicBezTo>
                <a:lnTo>
                  <a:pt x="1143804" y="1922558"/>
                </a:lnTo>
                <a:close/>
                <a:moveTo>
                  <a:pt x="1140312" y="1494239"/>
                </a:moveTo>
                <a:lnTo>
                  <a:pt x="1134813" y="1497413"/>
                </a:lnTo>
                <a:lnTo>
                  <a:pt x="1109328" y="1489264"/>
                </a:lnTo>
                <a:cubicBezTo>
                  <a:pt x="887680" y="1429874"/>
                  <a:pt x="643374" y="1455039"/>
                  <a:pt x="428947" y="1578838"/>
                </a:cubicBezTo>
                <a:cubicBezTo>
                  <a:pt x="214522" y="1702637"/>
                  <a:pt x="70575" y="1901629"/>
                  <a:pt x="11185" y="2123278"/>
                </a:cubicBezTo>
                <a:lnTo>
                  <a:pt x="5499" y="2149423"/>
                </a:lnTo>
                <a:lnTo>
                  <a:pt x="0" y="2152597"/>
                </a:lnTo>
                <a:lnTo>
                  <a:pt x="4497" y="2154035"/>
                </a:lnTo>
                <a:lnTo>
                  <a:pt x="3493" y="2158648"/>
                </a:lnTo>
                <a:lnTo>
                  <a:pt x="8992" y="2155473"/>
                </a:lnTo>
                <a:lnTo>
                  <a:pt x="34477" y="2163622"/>
                </a:lnTo>
                <a:cubicBezTo>
                  <a:pt x="117596" y="2185894"/>
                  <a:pt x="203900" y="2196274"/>
                  <a:pt x="290620" y="2194022"/>
                </a:cubicBezTo>
                <a:cubicBezTo>
                  <a:pt x="435153" y="2190268"/>
                  <a:pt x="580841" y="2151423"/>
                  <a:pt x="714858" y="2074049"/>
                </a:cubicBezTo>
                <a:cubicBezTo>
                  <a:pt x="929283" y="1950250"/>
                  <a:pt x="1073230" y="1751258"/>
                  <a:pt x="1132621" y="1529609"/>
                </a:cubicBezTo>
                <a:lnTo>
                  <a:pt x="1138305" y="1503464"/>
                </a:lnTo>
                <a:lnTo>
                  <a:pt x="1143804" y="1500289"/>
                </a:lnTo>
                <a:lnTo>
                  <a:pt x="1139308" y="1498852"/>
                </a:lnTo>
                <a:close/>
                <a:moveTo>
                  <a:pt x="2069415" y="1747063"/>
                </a:moveTo>
                <a:cubicBezTo>
                  <a:pt x="2009570" y="1682261"/>
                  <a:pt x="1939071" y="1625262"/>
                  <a:pt x="1858661" y="1578837"/>
                </a:cubicBezTo>
                <a:cubicBezTo>
                  <a:pt x="1644235" y="1455038"/>
                  <a:pt x="1399929" y="1429873"/>
                  <a:pt x="1178281" y="1489263"/>
                </a:cubicBezTo>
                <a:lnTo>
                  <a:pt x="1152796" y="1497412"/>
                </a:lnTo>
                <a:lnTo>
                  <a:pt x="1147297" y="1494238"/>
                </a:lnTo>
                <a:lnTo>
                  <a:pt x="1148300" y="1498851"/>
                </a:lnTo>
                <a:lnTo>
                  <a:pt x="1143804" y="1500288"/>
                </a:lnTo>
                <a:lnTo>
                  <a:pt x="1149304" y="1503463"/>
                </a:lnTo>
                <a:lnTo>
                  <a:pt x="1154988" y="1529608"/>
                </a:lnTo>
                <a:cubicBezTo>
                  <a:pt x="1214379" y="1751257"/>
                  <a:pt x="1358325" y="1950249"/>
                  <a:pt x="1572751" y="2074048"/>
                </a:cubicBezTo>
                <a:cubicBezTo>
                  <a:pt x="1706767" y="2151422"/>
                  <a:pt x="1852455" y="2190267"/>
                  <a:pt x="1996989" y="2194021"/>
                </a:cubicBezTo>
                <a:cubicBezTo>
                  <a:pt x="2083709" y="2196273"/>
                  <a:pt x="2170013" y="2185893"/>
                  <a:pt x="2253131" y="2163621"/>
                </a:cubicBezTo>
                <a:lnTo>
                  <a:pt x="2278616" y="2155472"/>
                </a:lnTo>
                <a:lnTo>
                  <a:pt x="2284115" y="2158647"/>
                </a:lnTo>
                <a:lnTo>
                  <a:pt x="2283112" y="2154034"/>
                </a:lnTo>
                <a:lnTo>
                  <a:pt x="2287608" y="2152596"/>
                </a:lnTo>
                <a:lnTo>
                  <a:pt x="2282109" y="2149422"/>
                </a:lnTo>
                <a:lnTo>
                  <a:pt x="2276424" y="2123277"/>
                </a:lnTo>
                <a:cubicBezTo>
                  <a:pt x="2239306" y="1984747"/>
                  <a:pt x="2169157" y="1855067"/>
                  <a:pt x="2069415" y="1747063"/>
                </a:cubicBezTo>
                <a:close/>
                <a:moveTo>
                  <a:pt x="1140311" y="779689"/>
                </a:moveTo>
                <a:lnTo>
                  <a:pt x="1134812" y="782863"/>
                </a:lnTo>
                <a:lnTo>
                  <a:pt x="1109328" y="774714"/>
                </a:lnTo>
                <a:cubicBezTo>
                  <a:pt x="887679" y="715324"/>
                  <a:pt x="643374" y="740489"/>
                  <a:pt x="428947" y="864288"/>
                </a:cubicBezTo>
                <a:cubicBezTo>
                  <a:pt x="214522" y="988087"/>
                  <a:pt x="70575" y="1187079"/>
                  <a:pt x="11185" y="1408728"/>
                </a:cubicBezTo>
                <a:lnTo>
                  <a:pt x="5499" y="1434873"/>
                </a:lnTo>
                <a:lnTo>
                  <a:pt x="0" y="1438047"/>
                </a:lnTo>
                <a:lnTo>
                  <a:pt x="4497" y="1439485"/>
                </a:lnTo>
                <a:lnTo>
                  <a:pt x="3493" y="1444098"/>
                </a:lnTo>
                <a:lnTo>
                  <a:pt x="8992" y="1440923"/>
                </a:lnTo>
                <a:lnTo>
                  <a:pt x="34477" y="1449072"/>
                </a:lnTo>
                <a:cubicBezTo>
                  <a:pt x="117595" y="1471344"/>
                  <a:pt x="203900" y="1481724"/>
                  <a:pt x="290620" y="1479472"/>
                </a:cubicBezTo>
                <a:cubicBezTo>
                  <a:pt x="435154" y="1475718"/>
                  <a:pt x="580841" y="1436873"/>
                  <a:pt x="714858" y="1359499"/>
                </a:cubicBezTo>
                <a:cubicBezTo>
                  <a:pt x="929284" y="1235700"/>
                  <a:pt x="1073229" y="1036708"/>
                  <a:pt x="1132621" y="815059"/>
                </a:cubicBezTo>
                <a:lnTo>
                  <a:pt x="1138305" y="788914"/>
                </a:lnTo>
                <a:lnTo>
                  <a:pt x="1143805" y="785739"/>
                </a:lnTo>
                <a:lnTo>
                  <a:pt x="1139308" y="784302"/>
                </a:lnTo>
                <a:close/>
                <a:moveTo>
                  <a:pt x="2069415" y="1032514"/>
                </a:moveTo>
                <a:cubicBezTo>
                  <a:pt x="2009570" y="967712"/>
                  <a:pt x="1939071" y="910714"/>
                  <a:pt x="1858661" y="864289"/>
                </a:cubicBezTo>
                <a:cubicBezTo>
                  <a:pt x="1644235" y="740490"/>
                  <a:pt x="1399929" y="715325"/>
                  <a:pt x="1178281" y="774715"/>
                </a:cubicBezTo>
                <a:lnTo>
                  <a:pt x="1152796" y="782864"/>
                </a:lnTo>
                <a:lnTo>
                  <a:pt x="1147297" y="779690"/>
                </a:lnTo>
                <a:lnTo>
                  <a:pt x="1148300" y="784303"/>
                </a:lnTo>
                <a:lnTo>
                  <a:pt x="1143804" y="785740"/>
                </a:lnTo>
                <a:lnTo>
                  <a:pt x="1149304" y="788915"/>
                </a:lnTo>
                <a:lnTo>
                  <a:pt x="1154988" y="815060"/>
                </a:lnTo>
                <a:cubicBezTo>
                  <a:pt x="1214379" y="1036709"/>
                  <a:pt x="1358325" y="1235701"/>
                  <a:pt x="1572751" y="1359500"/>
                </a:cubicBezTo>
                <a:cubicBezTo>
                  <a:pt x="1706767" y="1436874"/>
                  <a:pt x="1852455" y="1475719"/>
                  <a:pt x="1996989" y="1479473"/>
                </a:cubicBezTo>
                <a:cubicBezTo>
                  <a:pt x="2083709" y="1481725"/>
                  <a:pt x="2170013" y="1471345"/>
                  <a:pt x="2253131" y="1449073"/>
                </a:cubicBezTo>
                <a:lnTo>
                  <a:pt x="2278616" y="1440924"/>
                </a:lnTo>
                <a:lnTo>
                  <a:pt x="2284115" y="1444099"/>
                </a:lnTo>
                <a:lnTo>
                  <a:pt x="2283112" y="1439486"/>
                </a:lnTo>
                <a:lnTo>
                  <a:pt x="2287608" y="1438048"/>
                </a:lnTo>
                <a:lnTo>
                  <a:pt x="2282109" y="1434874"/>
                </a:lnTo>
                <a:lnTo>
                  <a:pt x="2276424" y="1408729"/>
                </a:lnTo>
                <a:cubicBezTo>
                  <a:pt x="2239306" y="1270198"/>
                  <a:pt x="2169157" y="1140518"/>
                  <a:pt x="2069415" y="1032514"/>
                </a:cubicBezTo>
                <a:close/>
                <a:moveTo>
                  <a:pt x="1140311" y="35676"/>
                </a:moveTo>
                <a:lnTo>
                  <a:pt x="1134812" y="38850"/>
                </a:lnTo>
                <a:lnTo>
                  <a:pt x="1109328" y="30701"/>
                </a:lnTo>
                <a:cubicBezTo>
                  <a:pt x="887679" y="-28689"/>
                  <a:pt x="643374" y="-3524"/>
                  <a:pt x="428948" y="120275"/>
                </a:cubicBezTo>
                <a:cubicBezTo>
                  <a:pt x="214521" y="244074"/>
                  <a:pt x="70575" y="443066"/>
                  <a:pt x="11185" y="664715"/>
                </a:cubicBezTo>
                <a:lnTo>
                  <a:pt x="5499" y="690860"/>
                </a:lnTo>
                <a:lnTo>
                  <a:pt x="0" y="694034"/>
                </a:lnTo>
                <a:lnTo>
                  <a:pt x="4497" y="695472"/>
                </a:lnTo>
                <a:lnTo>
                  <a:pt x="3493" y="700085"/>
                </a:lnTo>
                <a:lnTo>
                  <a:pt x="8992" y="696910"/>
                </a:lnTo>
                <a:lnTo>
                  <a:pt x="34477" y="705059"/>
                </a:lnTo>
                <a:cubicBezTo>
                  <a:pt x="117595" y="727331"/>
                  <a:pt x="203900" y="737711"/>
                  <a:pt x="290620" y="735459"/>
                </a:cubicBezTo>
                <a:cubicBezTo>
                  <a:pt x="435154" y="731705"/>
                  <a:pt x="580841" y="692860"/>
                  <a:pt x="714857" y="615486"/>
                </a:cubicBezTo>
                <a:cubicBezTo>
                  <a:pt x="929284" y="491687"/>
                  <a:pt x="1073229" y="292695"/>
                  <a:pt x="1132621" y="71046"/>
                </a:cubicBezTo>
                <a:lnTo>
                  <a:pt x="1138305" y="44901"/>
                </a:lnTo>
                <a:lnTo>
                  <a:pt x="1143805" y="41726"/>
                </a:lnTo>
                <a:lnTo>
                  <a:pt x="1139308" y="40289"/>
                </a:lnTo>
                <a:close/>
                <a:moveTo>
                  <a:pt x="2069415" y="288501"/>
                </a:moveTo>
                <a:cubicBezTo>
                  <a:pt x="2009570" y="223699"/>
                  <a:pt x="1939071" y="166700"/>
                  <a:pt x="1858661" y="120276"/>
                </a:cubicBezTo>
                <a:cubicBezTo>
                  <a:pt x="1644235" y="-3523"/>
                  <a:pt x="1399929" y="-28688"/>
                  <a:pt x="1178281" y="30702"/>
                </a:cubicBezTo>
                <a:lnTo>
                  <a:pt x="1152796" y="38850"/>
                </a:lnTo>
                <a:lnTo>
                  <a:pt x="1147297" y="35676"/>
                </a:lnTo>
                <a:lnTo>
                  <a:pt x="1148300" y="40290"/>
                </a:lnTo>
                <a:lnTo>
                  <a:pt x="1143804" y="41727"/>
                </a:lnTo>
                <a:lnTo>
                  <a:pt x="1149304" y="44901"/>
                </a:lnTo>
                <a:lnTo>
                  <a:pt x="1154988" y="71046"/>
                </a:lnTo>
                <a:cubicBezTo>
                  <a:pt x="1214379" y="292695"/>
                  <a:pt x="1358325" y="491688"/>
                  <a:pt x="1572751" y="615486"/>
                </a:cubicBezTo>
                <a:cubicBezTo>
                  <a:pt x="1706767" y="692860"/>
                  <a:pt x="1852455" y="731705"/>
                  <a:pt x="1996989" y="735460"/>
                </a:cubicBezTo>
                <a:cubicBezTo>
                  <a:pt x="2083709" y="737712"/>
                  <a:pt x="2170013" y="727332"/>
                  <a:pt x="2253131" y="705060"/>
                </a:cubicBezTo>
                <a:lnTo>
                  <a:pt x="2278616" y="696911"/>
                </a:lnTo>
                <a:lnTo>
                  <a:pt x="2284115" y="700086"/>
                </a:lnTo>
                <a:lnTo>
                  <a:pt x="2283112" y="695473"/>
                </a:lnTo>
                <a:lnTo>
                  <a:pt x="2287608" y="694035"/>
                </a:lnTo>
                <a:lnTo>
                  <a:pt x="2282109" y="690860"/>
                </a:lnTo>
                <a:lnTo>
                  <a:pt x="2276424" y="664716"/>
                </a:lnTo>
                <a:cubicBezTo>
                  <a:pt x="2239306" y="526185"/>
                  <a:pt x="2169157" y="396505"/>
                  <a:pt x="2069415" y="288501"/>
                </a:cubicBezTo>
                <a:close/>
              </a:path>
            </a:pathLst>
          </a:custGeom>
          <a:solidFill>
            <a:schemeClr val="lt1">
              <a:alpha val="2000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682" name="Google Shape;682;g2db48676025_0_183"/>
          <p:cNvSpPr/>
          <p:nvPr/>
        </p:nvSpPr>
        <p:spPr>
          <a:xfrm flipH="1" rot="2700000">
            <a:off x="386991" y="3689596"/>
            <a:ext cx="1786976" cy="1800740"/>
          </a:xfrm>
          <a:custGeom>
            <a:rect b="b" l="l" r="r" t="t"/>
            <a:pathLst>
              <a:path extrusionOk="0" h="1799739" w="1785983">
                <a:moveTo>
                  <a:pt x="440819" y="59"/>
                </a:moveTo>
                <a:cubicBezTo>
                  <a:pt x="584367" y="2557"/>
                  <a:pt x="735105" y="83293"/>
                  <a:pt x="845918" y="261596"/>
                </a:cubicBezTo>
                <a:lnTo>
                  <a:pt x="892992" y="360758"/>
                </a:lnTo>
                <a:lnTo>
                  <a:pt x="892992" y="365372"/>
                </a:lnTo>
                <a:lnTo>
                  <a:pt x="940065" y="266212"/>
                </a:lnTo>
                <a:cubicBezTo>
                  <a:pt x="1066709" y="62437"/>
                  <a:pt x="1245499" y="-13903"/>
                  <a:pt x="1406106" y="8338"/>
                </a:cubicBezTo>
                <a:cubicBezTo>
                  <a:pt x="1827702" y="66720"/>
                  <a:pt x="2124001" y="804388"/>
                  <a:pt x="1022901" y="1699451"/>
                </a:cubicBezTo>
                <a:lnTo>
                  <a:pt x="892991" y="1799739"/>
                </a:lnTo>
                <a:lnTo>
                  <a:pt x="892991" y="1795123"/>
                </a:lnTo>
                <a:lnTo>
                  <a:pt x="763082" y="1694835"/>
                </a:lnTo>
                <a:cubicBezTo>
                  <a:pt x="-338018" y="799772"/>
                  <a:pt x="-41719" y="62104"/>
                  <a:pt x="379877" y="3722"/>
                </a:cubicBezTo>
                <a:cubicBezTo>
                  <a:pt x="399953" y="942"/>
                  <a:pt x="420313" y="-298"/>
                  <a:pt x="440819" y="59"/>
                </a:cubicBezTo>
                <a:close/>
              </a:path>
            </a:pathLst>
          </a:custGeom>
          <a:solidFill>
            <a:schemeClr val="accent1">
              <a:alpha val="6000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nvGrpSpPr>
          <p:cNvPr id="683" name="Google Shape;683;g2db48676025_0_183"/>
          <p:cNvGrpSpPr/>
          <p:nvPr/>
        </p:nvGrpSpPr>
        <p:grpSpPr>
          <a:xfrm rot="2700000">
            <a:off x="854509" y="71813"/>
            <a:ext cx="2287586" cy="3673782"/>
            <a:chOff x="-6080955" y="3437416"/>
            <a:chExt cx="2287608" cy="3673817"/>
          </a:xfrm>
        </p:grpSpPr>
        <p:cxnSp>
          <p:nvCxnSpPr>
            <p:cNvPr id="684" name="Google Shape;684;g2db48676025_0_183"/>
            <p:cNvCxnSpPr/>
            <p:nvPr/>
          </p:nvCxnSpPr>
          <p:spPr>
            <a:xfrm>
              <a:off x="-4937151" y="4754133"/>
              <a:ext cx="0" cy="2357100"/>
            </a:xfrm>
            <a:prstGeom prst="straightConnector1">
              <a:avLst/>
            </a:prstGeom>
            <a:noFill/>
            <a:ln cap="flat" cmpd="sng" w="12700">
              <a:solidFill>
                <a:schemeClr val="lt1"/>
              </a:solidFill>
              <a:prstDash val="solid"/>
              <a:round/>
              <a:headEnd len="sm" w="sm" type="none"/>
              <a:tailEnd len="sm" w="sm" type="none"/>
            </a:ln>
          </p:spPr>
        </p:cxnSp>
        <p:sp>
          <p:nvSpPr>
            <p:cNvPr id="685" name="Google Shape;685;g2db48676025_0_183"/>
            <p:cNvSpPr/>
            <p:nvPr/>
          </p:nvSpPr>
          <p:spPr>
            <a:xfrm flipH="1" rot="10800000">
              <a:off x="-5226554" y="3437416"/>
              <a:ext cx="571820" cy="1316717"/>
            </a:xfrm>
            <a:custGeom>
              <a:rect b="b" l="l" r="r" t="t"/>
              <a:pathLst>
                <a:path extrusionOk="0" h="1316717" w="571820">
                  <a:moveTo>
                    <a:pt x="282417" y="1316717"/>
                  </a:moveTo>
                  <a:lnTo>
                    <a:pt x="285910" y="1313542"/>
                  </a:lnTo>
                  <a:lnTo>
                    <a:pt x="289403" y="1316717"/>
                  </a:lnTo>
                  <a:lnTo>
                    <a:pt x="289403" y="1310368"/>
                  </a:lnTo>
                  <a:lnTo>
                    <a:pt x="309203" y="1292372"/>
                  </a:lnTo>
                  <a:cubicBezTo>
                    <a:pt x="471461" y="1130114"/>
                    <a:pt x="571820" y="905956"/>
                    <a:pt x="571820" y="658358"/>
                  </a:cubicBezTo>
                  <a:cubicBezTo>
                    <a:pt x="571820" y="410761"/>
                    <a:pt x="471461" y="186603"/>
                    <a:pt x="309203" y="24345"/>
                  </a:cubicBezTo>
                  <a:lnTo>
                    <a:pt x="289403" y="6349"/>
                  </a:lnTo>
                  <a:lnTo>
                    <a:pt x="289403" y="0"/>
                  </a:lnTo>
                  <a:lnTo>
                    <a:pt x="285910" y="3175"/>
                  </a:lnTo>
                  <a:lnTo>
                    <a:pt x="282417" y="0"/>
                  </a:lnTo>
                  <a:lnTo>
                    <a:pt x="282417" y="6350"/>
                  </a:lnTo>
                  <a:lnTo>
                    <a:pt x="262617" y="24345"/>
                  </a:lnTo>
                  <a:cubicBezTo>
                    <a:pt x="100359" y="186604"/>
                    <a:pt x="0" y="410761"/>
                    <a:pt x="0" y="658359"/>
                  </a:cubicBezTo>
                  <a:cubicBezTo>
                    <a:pt x="0" y="905956"/>
                    <a:pt x="100359" y="1130114"/>
                    <a:pt x="262617" y="1292372"/>
                  </a:cubicBezTo>
                  <a:lnTo>
                    <a:pt x="282417" y="1310368"/>
                  </a:lnTo>
                  <a:close/>
                </a:path>
              </a:pathLst>
            </a:custGeom>
            <a:no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686" name="Google Shape;686;g2db48676025_0_183"/>
            <p:cNvSpPr/>
            <p:nvPr/>
          </p:nvSpPr>
          <p:spPr>
            <a:xfrm>
              <a:off x="-6080955" y="4476018"/>
              <a:ext cx="1143804" cy="735761"/>
            </a:xfrm>
            <a:custGeom>
              <a:rect b="b" l="l" r="r" t="t"/>
              <a:pathLst>
                <a:path extrusionOk="0" h="735761" w="1143804">
                  <a:moveTo>
                    <a:pt x="290619" y="302"/>
                  </a:moveTo>
                  <a:cubicBezTo>
                    <a:pt x="435153" y="4056"/>
                    <a:pt x="580841" y="42901"/>
                    <a:pt x="714857" y="120275"/>
                  </a:cubicBezTo>
                  <a:cubicBezTo>
                    <a:pt x="929283" y="244074"/>
                    <a:pt x="1073229" y="443066"/>
                    <a:pt x="1132620" y="664715"/>
                  </a:cubicBezTo>
                  <a:lnTo>
                    <a:pt x="1138304" y="690860"/>
                  </a:lnTo>
                  <a:lnTo>
                    <a:pt x="1143804" y="694035"/>
                  </a:lnTo>
                  <a:lnTo>
                    <a:pt x="1139308" y="695472"/>
                  </a:lnTo>
                  <a:lnTo>
                    <a:pt x="1140311" y="700085"/>
                  </a:lnTo>
                  <a:lnTo>
                    <a:pt x="1134812" y="696911"/>
                  </a:lnTo>
                  <a:lnTo>
                    <a:pt x="1109327" y="705060"/>
                  </a:lnTo>
                  <a:cubicBezTo>
                    <a:pt x="887679" y="764450"/>
                    <a:pt x="643373" y="739285"/>
                    <a:pt x="428947" y="615486"/>
                  </a:cubicBezTo>
                  <a:cubicBezTo>
                    <a:pt x="214521" y="491687"/>
                    <a:pt x="70574" y="292695"/>
                    <a:pt x="11184" y="71046"/>
                  </a:cubicBezTo>
                  <a:lnTo>
                    <a:pt x="5499" y="44901"/>
                  </a:lnTo>
                  <a:lnTo>
                    <a:pt x="0" y="41727"/>
                  </a:lnTo>
                  <a:lnTo>
                    <a:pt x="4496" y="40289"/>
                  </a:lnTo>
                  <a:lnTo>
                    <a:pt x="3493" y="35676"/>
                  </a:lnTo>
                  <a:lnTo>
                    <a:pt x="8992" y="38851"/>
                  </a:lnTo>
                  <a:lnTo>
                    <a:pt x="34477" y="30702"/>
                  </a:lnTo>
                  <a:cubicBezTo>
                    <a:pt x="117595" y="8430"/>
                    <a:pt x="203899" y="-1950"/>
                    <a:pt x="290619" y="302"/>
                  </a:cubicBezTo>
                  <a:close/>
                </a:path>
              </a:pathLst>
            </a:custGeom>
            <a:no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687" name="Google Shape;687;g2db48676025_0_183"/>
            <p:cNvSpPr/>
            <p:nvPr/>
          </p:nvSpPr>
          <p:spPr>
            <a:xfrm flipH="1">
              <a:off x="-4937151" y="4476018"/>
              <a:ext cx="1143804" cy="735761"/>
            </a:xfrm>
            <a:custGeom>
              <a:rect b="b" l="l" r="r" t="t"/>
              <a:pathLst>
                <a:path extrusionOk="0" h="735761" w="1143804">
                  <a:moveTo>
                    <a:pt x="290619" y="302"/>
                  </a:moveTo>
                  <a:cubicBezTo>
                    <a:pt x="435153" y="4056"/>
                    <a:pt x="580841" y="42901"/>
                    <a:pt x="714857" y="120275"/>
                  </a:cubicBezTo>
                  <a:cubicBezTo>
                    <a:pt x="929283" y="244074"/>
                    <a:pt x="1073229" y="443066"/>
                    <a:pt x="1132620" y="664715"/>
                  </a:cubicBezTo>
                  <a:lnTo>
                    <a:pt x="1138304" y="690860"/>
                  </a:lnTo>
                  <a:lnTo>
                    <a:pt x="1143804" y="694035"/>
                  </a:lnTo>
                  <a:lnTo>
                    <a:pt x="1139308" y="695472"/>
                  </a:lnTo>
                  <a:lnTo>
                    <a:pt x="1140311" y="700085"/>
                  </a:lnTo>
                  <a:lnTo>
                    <a:pt x="1134812" y="696911"/>
                  </a:lnTo>
                  <a:lnTo>
                    <a:pt x="1109327" y="705060"/>
                  </a:lnTo>
                  <a:cubicBezTo>
                    <a:pt x="887679" y="764450"/>
                    <a:pt x="643373" y="739285"/>
                    <a:pt x="428947" y="615486"/>
                  </a:cubicBezTo>
                  <a:cubicBezTo>
                    <a:pt x="214521" y="491687"/>
                    <a:pt x="70574" y="292695"/>
                    <a:pt x="11184" y="71046"/>
                  </a:cubicBezTo>
                  <a:lnTo>
                    <a:pt x="5499" y="44901"/>
                  </a:lnTo>
                  <a:lnTo>
                    <a:pt x="0" y="41727"/>
                  </a:lnTo>
                  <a:lnTo>
                    <a:pt x="4496" y="40289"/>
                  </a:lnTo>
                  <a:lnTo>
                    <a:pt x="3493" y="35676"/>
                  </a:lnTo>
                  <a:lnTo>
                    <a:pt x="8992" y="38851"/>
                  </a:lnTo>
                  <a:lnTo>
                    <a:pt x="34477" y="30702"/>
                  </a:lnTo>
                  <a:cubicBezTo>
                    <a:pt x="117595" y="8430"/>
                    <a:pt x="203899" y="-1950"/>
                    <a:pt x="290619" y="302"/>
                  </a:cubicBezTo>
                  <a:close/>
                </a:path>
              </a:pathLst>
            </a:custGeom>
            <a:no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688" name="Google Shape;688;g2db48676025_0_183"/>
            <p:cNvSpPr/>
            <p:nvPr/>
          </p:nvSpPr>
          <p:spPr>
            <a:xfrm>
              <a:off x="-6080955" y="5190567"/>
              <a:ext cx="1143804" cy="735761"/>
            </a:xfrm>
            <a:custGeom>
              <a:rect b="b" l="l" r="r" t="t"/>
              <a:pathLst>
                <a:path extrusionOk="0" h="735761" w="1143804">
                  <a:moveTo>
                    <a:pt x="290619" y="302"/>
                  </a:moveTo>
                  <a:cubicBezTo>
                    <a:pt x="435153" y="4056"/>
                    <a:pt x="580841" y="42901"/>
                    <a:pt x="714857" y="120275"/>
                  </a:cubicBezTo>
                  <a:cubicBezTo>
                    <a:pt x="929283" y="244074"/>
                    <a:pt x="1073229" y="443066"/>
                    <a:pt x="1132620" y="664715"/>
                  </a:cubicBezTo>
                  <a:lnTo>
                    <a:pt x="1138304" y="690860"/>
                  </a:lnTo>
                  <a:lnTo>
                    <a:pt x="1143804" y="694035"/>
                  </a:lnTo>
                  <a:lnTo>
                    <a:pt x="1139308" y="695472"/>
                  </a:lnTo>
                  <a:lnTo>
                    <a:pt x="1140311" y="700085"/>
                  </a:lnTo>
                  <a:lnTo>
                    <a:pt x="1134812" y="696911"/>
                  </a:lnTo>
                  <a:lnTo>
                    <a:pt x="1109327" y="705060"/>
                  </a:lnTo>
                  <a:cubicBezTo>
                    <a:pt x="887679" y="764450"/>
                    <a:pt x="643373" y="739285"/>
                    <a:pt x="428947" y="615486"/>
                  </a:cubicBezTo>
                  <a:cubicBezTo>
                    <a:pt x="214521" y="491687"/>
                    <a:pt x="70574" y="292695"/>
                    <a:pt x="11184" y="71046"/>
                  </a:cubicBezTo>
                  <a:lnTo>
                    <a:pt x="5499" y="44901"/>
                  </a:lnTo>
                  <a:lnTo>
                    <a:pt x="0" y="41727"/>
                  </a:lnTo>
                  <a:lnTo>
                    <a:pt x="4496" y="40289"/>
                  </a:lnTo>
                  <a:lnTo>
                    <a:pt x="3493" y="35676"/>
                  </a:lnTo>
                  <a:lnTo>
                    <a:pt x="8992" y="38851"/>
                  </a:lnTo>
                  <a:lnTo>
                    <a:pt x="34477" y="30702"/>
                  </a:lnTo>
                  <a:cubicBezTo>
                    <a:pt x="117595" y="8430"/>
                    <a:pt x="203899" y="-1950"/>
                    <a:pt x="290619" y="302"/>
                  </a:cubicBezTo>
                  <a:close/>
                </a:path>
              </a:pathLst>
            </a:custGeom>
            <a:no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689" name="Google Shape;689;g2db48676025_0_183"/>
            <p:cNvSpPr/>
            <p:nvPr/>
          </p:nvSpPr>
          <p:spPr>
            <a:xfrm flipH="1">
              <a:off x="-4937151" y="5190567"/>
              <a:ext cx="1143804" cy="735761"/>
            </a:xfrm>
            <a:custGeom>
              <a:rect b="b" l="l" r="r" t="t"/>
              <a:pathLst>
                <a:path extrusionOk="0" h="735761" w="1143804">
                  <a:moveTo>
                    <a:pt x="290619" y="302"/>
                  </a:moveTo>
                  <a:cubicBezTo>
                    <a:pt x="435153" y="4056"/>
                    <a:pt x="580841" y="42901"/>
                    <a:pt x="714857" y="120275"/>
                  </a:cubicBezTo>
                  <a:cubicBezTo>
                    <a:pt x="929283" y="244074"/>
                    <a:pt x="1073229" y="443066"/>
                    <a:pt x="1132620" y="664715"/>
                  </a:cubicBezTo>
                  <a:lnTo>
                    <a:pt x="1138304" y="690860"/>
                  </a:lnTo>
                  <a:lnTo>
                    <a:pt x="1143804" y="694035"/>
                  </a:lnTo>
                  <a:lnTo>
                    <a:pt x="1139308" y="695472"/>
                  </a:lnTo>
                  <a:lnTo>
                    <a:pt x="1140311" y="700085"/>
                  </a:lnTo>
                  <a:lnTo>
                    <a:pt x="1134812" y="696911"/>
                  </a:lnTo>
                  <a:lnTo>
                    <a:pt x="1109327" y="705060"/>
                  </a:lnTo>
                  <a:cubicBezTo>
                    <a:pt x="887679" y="764450"/>
                    <a:pt x="643373" y="739285"/>
                    <a:pt x="428947" y="615486"/>
                  </a:cubicBezTo>
                  <a:cubicBezTo>
                    <a:pt x="214521" y="491687"/>
                    <a:pt x="70574" y="292695"/>
                    <a:pt x="11184" y="71046"/>
                  </a:cubicBezTo>
                  <a:lnTo>
                    <a:pt x="5499" y="44901"/>
                  </a:lnTo>
                  <a:lnTo>
                    <a:pt x="0" y="41727"/>
                  </a:lnTo>
                  <a:lnTo>
                    <a:pt x="4496" y="40289"/>
                  </a:lnTo>
                  <a:lnTo>
                    <a:pt x="3493" y="35676"/>
                  </a:lnTo>
                  <a:lnTo>
                    <a:pt x="8992" y="38851"/>
                  </a:lnTo>
                  <a:lnTo>
                    <a:pt x="34477" y="30702"/>
                  </a:lnTo>
                  <a:cubicBezTo>
                    <a:pt x="117595" y="8430"/>
                    <a:pt x="203899" y="-1950"/>
                    <a:pt x="290619" y="302"/>
                  </a:cubicBezTo>
                  <a:close/>
                </a:path>
              </a:pathLst>
            </a:custGeom>
            <a:no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690" name="Google Shape;690;g2db48676025_0_183"/>
            <p:cNvSpPr/>
            <p:nvPr/>
          </p:nvSpPr>
          <p:spPr>
            <a:xfrm>
              <a:off x="-6080955" y="5934581"/>
              <a:ext cx="1143804" cy="735761"/>
            </a:xfrm>
            <a:custGeom>
              <a:rect b="b" l="l" r="r" t="t"/>
              <a:pathLst>
                <a:path extrusionOk="0" h="735761" w="1143804">
                  <a:moveTo>
                    <a:pt x="290619" y="302"/>
                  </a:moveTo>
                  <a:cubicBezTo>
                    <a:pt x="435153" y="4056"/>
                    <a:pt x="580841" y="42901"/>
                    <a:pt x="714857" y="120275"/>
                  </a:cubicBezTo>
                  <a:cubicBezTo>
                    <a:pt x="929283" y="244074"/>
                    <a:pt x="1073229" y="443066"/>
                    <a:pt x="1132620" y="664715"/>
                  </a:cubicBezTo>
                  <a:lnTo>
                    <a:pt x="1138304" y="690860"/>
                  </a:lnTo>
                  <a:lnTo>
                    <a:pt x="1143804" y="694035"/>
                  </a:lnTo>
                  <a:lnTo>
                    <a:pt x="1139308" y="695472"/>
                  </a:lnTo>
                  <a:lnTo>
                    <a:pt x="1140311" y="700085"/>
                  </a:lnTo>
                  <a:lnTo>
                    <a:pt x="1134812" y="696911"/>
                  </a:lnTo>
                  <a:lnTo>
                    <a:pt x="1109327" y="705060"/>
                  </a:lnTo>
                  <a:cubicBezTo>
                    <a:pt x="887679" y="764450"/>
                    <a:pt x="643373" y="739285"/>
                    <a:pt x="428947" y="615486"/>
                  </a:cubicBezTo>
                  <a:cubicBezTo>
                    <a:pt x="214521" y="491687"/>
                    <a:pt x="70574" y="292695"/>
                    <a:pt x="11184" y="71046"/>
                  </a:cubicBezTo>
                  <a:lnTo>
                    <a:pt x="5499" y="44901"/>
                  </a:lnTo>
                  <a:lnTo>
                    <a:pt x="0" y="41727"/>
                  </a:lnTo>
                  <a:lnTo>
                    <a:pt x="4496" y="40289"/>
                  </a:lnTo>
                  <a:lnTo>
                    <a:pt x="3493" y="35676"/>
                  </a:lnTo>
                  <a:lnTo>
                    <a:pt x="8992" y="38851"/>
                  </a:lnTo>
                  <a:lnTo>
                    <a:pt x="34477" y="30702"/>
                  </a:lnTo>
                  <a:cubicBezTo>
                    <a:pt x="117595" y="8430"/>
                    <a:pt x="203899" y="-1950"/>
                    <a:pt x="290619" y="302"/>
                  </a:cubicBezTo>
                  <a:close/>
                </a:path>
              </a:pathLst>
            </a:custGeom>
            <a:no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691" name="Google Shape;691;g2db48676025_0_183"/>
            <p:cNvSpPr/>
            <p:nvPr/>
          </p:nvSpPr>
          <p:spPr>
            <a:xfrm flipH="1">
              <a:off x="-4937151" y="5934581"/>
              <a:ext cx="1143804" cy="735761"/>
            </a:xfrm>
            <a:custGeom>
              <a:rect b="b" l="l" r="r" t="t"/>
              <a:pathLst>
                <a:path extrusionOk="0" h="735761" w="1143804">
                  <a:moveTo>
                    <a:pt x="290619" y="302"/>
                  </a:moveTo>
                  <a:cubicBezTo>
                    <a:pt x="435153" y="4056"/>
                    <a:pt x="580841" y="42901"/>
                    <a:pt x="714857" y="120275"/>
                  </a:cubicBezTo>
                  <a:cubicBezTo>
                    <a:pt x="929283" y="244074"/>
                    <a:pt x="1073229" y="443066"/>
                    <a:pt x="1132620" y="664715"/>
                  </a:cubicBezTo>
                  <a:lnTo>
                    <a:pt x="1138304" y="690860"/>
                  </a:lnTo>
                  <a:lnTo>
                    <a:pt x="1143804" y="694035"/>
                  </a:lnTo>
                  <a:lnTo>
                    <a:pt x="1139308" y="695472"/>
                  </a:lnTo>
                  <a:lnTo>
                    <a:pt x="1140311" y="700085"/>
                  </a:lnTo>
                  <a:lnTo>
                    <a:pt x="1134812" y="696911"/>
                  </a:lnTo>
                  <a:lnTo>
                    <a:pt x="1109327" y="705060"/>
                  </a:lnTo>
                  <a:cubicBezTo>
                    <a:pt x="887679" y="764450"/>
                    <a:pt x="643373" y="739285"/>
                    <a:pt x="428947" y="615486"/>
                  </a:cubicBezTo>
                  <a:cubicBezTo>
                    <a:pt x="214521" y="491687"/>
                    <a:pt x="70574" y="292695"/>
                    <a:pt x="11184" y="71046"/>
                  </a:cubicBezTo>
                  <a:lnTo>
                    <a:pt x="5499" y="44901"/>
                  </a:lnTo>
                  <a:lnTo>
                    <a:pt x="0" y="41727"/>
                  </a:lnTo>
                  <a:lnTo>
                    <a:pt x="4496" y="40289"/>
                  </a:lnTo>
                  <a:lnTo>
                    <a:pt x="3493" y="35676"/>
                  </a:lnTo>
                  <a:lnTo>
                    <a:pt x="8992" y="38851"/>
                  </a:lnTo>
                  <a:lnTo>
                    <a:pt x="34477" y="30702"/>
                  </a:lnTo>
                  <a:cubicBezTo>
                    <a:pt x="117595" y="8430"/>
                    <a:pt x="203899" y="-1950"/>
                    <a:pt x="290619" y="302"/>
                  </a:cubicBezTo>
                  <a:close/>
                </a:path>
              </a:pathLst>
            </a:custGeom>
            <a:no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sp>
        <p:nvSpPr>
          <p:cNvPr id="692" name="Google Shape;692;g2db48676025_0_183"/>
          <p:cNvSpPr/>
          <p:nvPr/>
        </p:nvSpPr>
        <p:spPr>
          <a:xfrm flipH="1" rot="8100000">
            <a:off x="8941390" y="182507"/>
            <a:ext cx="2288880" cy="3234724"/>
          </a:xfrm>
          <a:custGeom>
            <a:rect b="b" l="l" r="r" t="t"/>
            <a:pathLst>
              <a:path extrusionOk="0" h="3232926" w="2287608">
                <a:moveTo>
                  <a:pt x="1143804" y="1916209"/>
                </a:moveTo>
                <a:lnTo>
                  <a:pt x="1140311" y="1919384"/>
                </a:lnTo>
                <a:lnTo>
                  <a:pt x="1136818" y="1916209"/>
                </a:lnTo>
                <a:lnTo>
                  <a:pt x="1136818" y="1922559"/>
                </a:lnTo>
                <a:lnTo>
                  <a:pt x="1117018" y="1940554"/>
                </a:lnTo>
                <a:cubicBezTo>
                  <a:pt x="954760" y="2102813"/>
                  <a:pt x="854401" y="2326970"/>
                  <a:pt x="854401" y="2574568"/>
                </a:cubicBezTo>
                <a:cubicBezTo>
                  <a:pt x="854401" y="2822165"/>
                  <a:pt x="954760" y="3046323"/>
                  <a:pt x="1117018" y="3208581"/>
                </a:cubicBezTo>
                <a:lnTo>
                  <a:pt x="1136818" y="3226577"/>
                </a:lnTo>
                <a:lnTo>
                  <a:pt x="1136818" y="3232926"/>
                </a:lnTo>
                <a:lnTo>
                  <a:pt x="1140311" y="3229751"/>
                </a:lnTo>
                <a:lnTo>
                  <a:pt x="1143804" y="3232926"/>
                </a:lnTo>
                <a:lnTo>
                  <a:pt x="1143804" y="3226577"/>
                </a:lnTo>
                <a:lnTo>
                  <a:pt x="1163604" y="3208581"/>
                </a:lnTo>
                <a:cubicBezTo>
                  <a:pt x="1325862" y="3046323"/>
                  <a:pt x="1426221" y="2822165"/>
                  <a:pt x="1426221" y="2574567"/>
                </a:cubicBezTo>
                <a:cubicBezTo>
                  <a:pt x="1426221" y="2326970"/>
                  <a:pt x="1325862" y="2102812"/>
                  <a:pt x="1163604" y="1940554"/>
                </a:cubicBezTo>
                <a:lnTo>
                  <a:pt x="1143804" y="1922558"/>
                </a:lnTo>
                <a:close/>
                <a:moveTo>
                  <a:pt x="1140312" y="1494239"/>
                </a:moveTo>
                <a:lnTo>
                  <a:pt x="1134813" y="1497413"/>
                </a:lnTo>
                <a:lnTo>
                  <a:pt x="1109328" y="1489264"/>
                </a:lnTo>
                <a:cubicBezTo>
                  <a:pt x="887680" y="1429874"/>
                  <a:pt x="643374" y="1455039"/>
                  <a:pt x="428947" y="1578838"/>
                </a:cubicBezTo>
                <a:cubicBezTo>
                  <a:pt x="214522" y="1702637"/>
                  <a:pt x="70575" y="1901629"/>
                  <a:pt x="11185" y="2123278"/>
                </a:cubicBezTo>
                <a:lnTo>
                  <a:pt x="5499" y="2149423"/>
                </a:lnTo>
                <a:lnTo>
                  <a:pt x="0" y="2152597"/>
                </a:lnTo>
                <a:lnTo>
                  <a:pt x="4497" y="2154035"/>
                </a:lnTo>
                <a:lnTo>
                  <a:pt x="3493" y="2158648"/>
                </a:lnTo>
                <a:lnTo>
                  <a:pt x="8992" y="2155473"/>
                </a:lnTo>
                <a:lnTo>
                  <a:pt x="34477" y="2163622"/>
                </a:lnTo>
                <a:cubicBezTo>
                  <a:pt x="117596" y="2185894"/>
                  <a:pt x="203900" y="2196274"/>
                  <a:pt x="290620" y="2194022"/>
                </a:cubicBezTo>
                <a:cubicBezTo>
                  <a:pt x="435153" y="2190268"/>
                  <a:pt x="580841" y="2151423"/>
                  <a:pt x="714858" y="2074049"/>
                </a:cubicBezTo>
                <a:cubicBezTo>
                  <a:pt x="929283" y="1950250"/>
                  <a:pt x="1073230" y="1751258"/>
                  <a:pt x="1132621" y="1529609"/>
                </a:cubicBezTo>
                <a:lnTo>
                  <a:pt x="1138305" y="1503464"/>
                </a:lnTo>
                <a:lnTo>
                  <a:pt x="1143804" y="1500289"/>
                </a:lnTo>
                <a:lnTo>
                  <a:pt x="1139308" y="1498852"/>
                </a:lnTo>
                <a:close/>
                <a:moveTo>
                  <a:pt x="2069415" y="1747063"/>
                </a:moveTo>
                <a:cubicBezTo>
                  <a:pt x="2009570" y="1682261"/>
                  <a:pt x="1939071" y="1625262"/>
                  <a:pt x="1858661" y="1578837"/>
                </a:cubicBezTo>
                <a:cubicBezTo>
                  <a:pt x="1644235" y="1455038"/>
                  <a:pt x="1399929" y="1429873"/>
                  <a:pt x="1178281" y="1489263"/>
                </a:cubicBezTo>
                <a:lnTo>
                  <a:pt x="1152796" y="1497412"/>
                </a:lnTo>
                <a:lnTo>
                  <a:pt x="1147297" y="1494238"/>
                </a:lnTo>
                <a:lnTo>
                  <a:pt x="1148300" y="1498851"/>
                </a:lnTo>
                <a:lnTo>
                  <a:pt x="1143804" y="1500288"/>
                </a:lnTo>
                <a:lnTo>
                  <a:pt x="1149304" y="1503463"/>
                </a:lnTo>
                <a:lnTo>
                  <a:pt x="1154988" y="1529608"/>
                </a:lnTo>
                <a:cubicBezTo>
                  <a:pt x="1214379" y="1751257"/>
                  <a:pt x="1358325" y="1950249"/>
                  <a:pt x="1572751" y="2074048"/>
                </a:cubicBezTo>
                <a:cubicBezTo>
                  <a:pt x="1706767" y="2151422"/>
                  <a:pt x="1852455" y="2190267"/>
                  <a:pt x="1996989" y="2194021"/>
                </a:cubicBezTo>
                <a:cubicBezTo>
                  <a:pt x="2083709" y="2196273"/>
                  <a:pt x="2170013" y="2185893"/>
                  <a:pt x="2253131" y="2163621"/>
                </a:cubicBezTo>
                <a:lnTo>
                  <a:pt x="2278616" y="2155472"/>
                </a:lnTo>
                <a:lnTo>
                  <a:pt x="2284115" y="2158647"/>
                </a:lnTo>
                <a:lnTo>
                  <a:pt x="2283112" y="2154034"/>
                </a:lnTo>
                <a:lnTo>
                  <a:pt x="2287608" y="2152596"/>
                </a:lnTo>
                <a:lnTo>
                  <a:pt x="2282109" y="2149422"/>
                </a:lnTo>
                <a:lnTo>
                  <a:pt x="2276424" y="2123277"/>
                </a:lnTo>
                <a:cubicBezTo>
                  <a:pt x="2239306" y="1984747"/>
                  <a:pt x="2169157" y="1855067"/>
                  <a:pt x="2069415" y="1747063"/>
                </a:cubicBezTo>
                <a:close/>
                <a:moveTo>
                  <a:pt x="1140311" y="779689"/>
                </a:moveTo>
                <a:lnTo>
                  <a:pt x="1134812" y="782863"/>
                </a:lnTo>
                <a:lnTo>
                  <a:pt x="1109328" y="774714"/>
                </a:lnTo>
                <a:cubicBezTo>
                  <a:pt x="887679" y="715324"/>
                  <a:pt x="643374" y="740489"/>
                  <a:pt x="428947" y="864288"/>
                </a:cubicBezTo>
                <a:cubicBezTo>
                  <a:pt x="214522" y="988087"/>
                  <a:pt x="70575" y="1187079"/>
                  <a:pt x="11185" y="1408728"/>
                </a:cubicBezTo>
                <a:lnTo>
                  <a:pt x="5499" y="1434873"/>
                </a:lnTo>
                <a:lnTo>
                  <a:pt x="0" y="1438047"/>
                </a:lnTo>
                <a:lnTo>
                  <a:pt x="4497" y="1439485"/>
                </a:lnTo>
                <a:lnTo>
                  <a:pt x="3493" y="1444098"/>
                </a:lnTo>
                <a:lnTo>
                  <a:pt x="8992" y="1440923"/>
                </a:lnTo>
                <a:lnTo>
                  <a:pt x="34477" y="1449072"/>
                </a:lnTo>
                <a:cubicBezTo>
                  <a:pt x="117595" y="1471344"/>
                  <a:pt x="203900" y="1481724"/>
                  <a:pt x="290620" y="1479472"/>
                </a:cubicBezTo>
                <a:cubicBezTo>
                  <a:pt x="435154" y="1475718"/>
                  <a:pt x="580841" y="1436873"/>
                  <a:pt x="714858" y="1359499"/>
                </a:cubicBezTo>
                <a:cubicBezTo>
                  <a:pt x="929284" y="1235700"/>
                  <a:pt x="1073229" y="1036708"/>
                  <a:pt x="1132621" y="815059"/>
                </a:cubicBezTo>
                <a:lnTo>
                  <a:pt x="1138305" y="788914"/>
                </a:lnTo>
                <a:lnTo>
                  <a:pt x="1143805" y="785739"/>
                </a:lnTo>
                <a:lnTo>
                  <a:pt x="1139308" y="784302"/>
                </a:lnTo>
                <a:close/>
                <a:moveTo>
                  <a:pt x="2069415" y="1032514"/>
                </a:moveTo>
                <a:cubicBezTo>
                  <a:pt x="2009570" y="967712"/>
                  <a:pt x="1939071" y="910714"/>
                  <a:pt x="1858661" y="864289"/>
                </a:cubicBezTo>
                <a:cubicBezTo>
                  <a:pt x="1644235" y="740490"/>
                  <a:pt x="1399929" y="715325"/>
                  <a:pt x="1178281" y="774715"/>
                </a:cubicBezTo>
                <a:lnTo>
                  <a:pt x="1152796" y="782864"/>
                </a:lnTo>
                <a:lnTo>
                  <a:pt x="1147297" y="779690"/>
                </a:lnTo>
                <a:lnTo>
                  <a:pt x="1148300" y="784303"/>
                </a:lnTo>
                <a:lnTo>
                  <a:pt x="1143804" y="785740"/>
                </a:lnTo>
                <a:lnTo>
                  <a:pt x="1149304" y="788915"/>
                </a:lnTo>
                <a:lnTo>
                  <a:pt x="1154988" y="815060"/>
                </a:lnTo>
                <a:cubicBezTo>
                  <a:pt x="1214379" y="1036709"/>
                  <a:pt x="1358325" y="1235701"/>
                  <a:pt x="1572751" y="1359500"/>
                </a:cubicBezTo>
                <a:cubicBezTo>
                  <a:pt x="1706767" y="1436874"/>
                  <a:pt x="1852455" y="1475719"/>
                  <a:pt x="1996989" y="1479473"/>
                </a:cubicBezTo>
                <a:cubicBezTo>
                  <a:pt x="2083709" y="1481725"/>
                  <a:pt x="2170013" y="1471345"/>
                  <a:pt x="2253131" y="1449073"/>
                </a:cubicBezTo>
                <a:lnTo>
                  <a:pt x="2278616" y="1440924"/>
                </a:lnTo>
                <a:lnTo>
                  <a:pt x="2284115" y="1444099"/>
                </a:lnTo>
                <a:lnTo>
                  <a:pt x="2283112" y="1439486"/>
                </a:lnTo>
                <a:lnTo>
                  <a:pt x="2287608" y="1438048"/>
                </a:lnTo>
                <a:lnTo>
                  <a:pt x="2282109" y="1434874"/>
                </a:lnTo>
                <a:lnTo>
                  <a:pt x="2276424" y="1408729"/>
                </a:lnTo>
                <a:cubicBezTo>
                  <a:pt x="2239306" y="1270198"/>
                  <a:pt x="2169157" y="1140518"/>
                  <a:pt x="2069415" y="1032514"/>
                </a:cubicBezTo>
                <a:close/>
                <a:moveTo>
                  <a:pt x="1140311" y="35676"/>
                </a:moveTo>
                <a:lnTo>
                  <a:pt x="1134812" y="38850"/>
                </a:lnTo>
                <a:lnTo>
                  <a:pt x="1109328" y="30701"/>
                </a:lnTo>
                <a:cubicBezTo>
                  <a:pt x="887679" y="-28689"/>
                  <a:pt x="643374" y="-3524"/>
                  <a:pt x="428948" y="120275"/>
                </a:cubicBezTo>
                <a:cubicBezTo>
                  <a:pt x="214521" y="244074"/>
                  <a:pt x="70575" y="443066"/>
                  <a:pt x="11185" y="664715"/>
                </a:cubicBezTo>
                <a:lnTo>
                  <a:pt x="5499" y="690860"/>
                </a:lnTo>
                <a:lnTo>
                  <a:pt x="0" y="694034"/>
                </a:lnTo>
                <a:lnTo>
                  <a:pt x="4497" y="695472"/>
                </a:lnTo>
                <a:lnTo>
                  <a:pt x="3493" y="700085"/>
                </a:lnTo>
                <a:lnTo>
                  <a:pt x="8992" y="696910"/>
                </a:lnTo>
                <a:lnTo>
                  <a:pt x="34477" y="705059"/>
                </a:lnTo>
                <a:cubicBezTo>
                  <a:pt x="117595" y="727331"/>
                  <a:pt x="203900" y="737711"/>
                  <a:pt x="290620" y="735459"/>
                </a:cubicBezTo>
                <a:cubicBezTo>
                  <a:pt x="435154" y="731705"/>
                  <a:pt x="580841" y="692860"/>
                  <a:pt x="714857" y="615486"/>
                </a:cubicBezTo>
                <a:cubicBezTo>
                  <a:pt x="929284" y="491687"/>
                  <a:pt x="1073229" y="292695"/>
                  <a:pt x="1132621" y="71046"/>
                </a:cubicBezTo>
                <a:lnTo>
                  <a:pt x="1138305" y="44901"/>
                </a:lnTo>
                <a:lnTo>
                  <a:pt x="1143805" y="41726"/>
                </a:lnTo>
                <a:lnTo>
                  <a:pt x="1139308" y="40289"/>
                </a:lnTo>
                <a:close/>
                <a:moveTo>
                  <a:pt x="2069415" y="288501"/>
                </a:moveTo>
                <a:cubicBezTo>
                  <a:pt x="2009570" y="223699"/>
                  <a:pt x="1939071" y="166700"/>
                  <a:pt x="1858661" y="120276"/>
                </a:cubicBezTo>
                <a:cubicBezTo>
                  <a:pt x="1644235" y="-3523"/>
                  <a:pt x="1399929" y="-28688"/>
                  <a:pt x="1178281" y="30702"/>
                </a:cubicBezTo>
                <a:lnTo>
                  <a:pt x="1152796" y="38850"/>
                </a:lnTo>
                <a:lnTo>
                  <a:pt x="1147297" y="35676"/>
                </a:lnTo>
                <a:lnTo>
                  <a:pt x="1148300" y="40290"/>
                </a:lnTo>
                <a:lnTo>
                  <a:pt x="1143804" y="41727"/>
                </a:lnTo>
                <a:lnTo>
                  <a:pt x="1149304" y="44901"/>
                </a:lnTo>
                <a:lnTo>
                  <a:pt x="1154988" y="71046"/>
                </a:lnTo>
                <a:cubicBezTo>
                  <a:pt x="1214379" y="292695"/>
                  <a:pt x="1358325" y="491688"/>
                  <a:pt x="1572751" y="615486"/>
                </a:cubicBezTo>
                <a:cubicBezTo>
                  <a:pt x="1706767" y="692860"/>
                  <a:pt x="1852455" y="731705"/>
                  <a:pt x="1996989" y="735460"/>
                </a:cubicBezTo>
                <a:cubicBezTo>
                  <a:pt x="2083709" y="737712"/>
                  <a:pt x="2170013" y="727332"/>
                  <a:pt x="2253131" y="705060"/>
                </a:cubicBezTo>
                <a:lnTo>
                  <a:pt x="2278616" y="696911"/>
                </a:lnTo>
                <a:lnTo>
                  <a:pt x="2284115" y="700086"/>
                </a:lnTo>
                <a:lnTo>
                  <a:pt x="2283112" y="695473"/>
                </a:lnTo>
                <a:lnTo>
                  <a:pt x="2287608" y="694035"/>
                </a:lnTo>
                <a:lnTo>
                  <a:pt x="2282109" y="690860"/>
                </a:lnTo>
                <a:lnTo>
                  <a:pt x="2276424" y="664716"/>
                </a:lnTo>
                <a:cubicBezTo>
                  <a:pt x="2239306" y="526185"/>
                  <a:pt x="2169157" y="396505"/>
                  <a:pt x="2069415" y="288501"/>
                </a:cubicBezTo>
                <a:close/>
              </a:path>
            </a:pathLst>
          </a:custGeom>
          <a:solidFill>
            <a:schemeClr val="lt1">
              <a:alpha val="2000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nvGrpSpPr>
          <p:cNvPr id="693" name="Google Shape;693;g2db48676025_0_183"/>
          <p:cNvGrpSpPr/>
          <p:nvPr/>
        </p:nvGrpSpPr>
        <p:grpSpPr>
          <a:xfrm flipH="1" rot="-2700000">
            <a:off x="541398" y="5590812"/>
            <a:ext cx="962166" cy="724626"/>
            <a:chOff x="461734" y="958515"/>
            <a:chExt cx="962175" cy="724633"/>
          </a:xfrm>
        </p:grpSpPr>
        <p:sp>
          <p:nvSpPr>
            <p:cNvPr id="694" name="Google Shape;694;g2db48676025_0_183"/>
            <p:cNvSpPr/>
            <p:nvPr/>
          </p:nvSpPr>
          <p:spPr>
            <a:xfrm flipH="1" rot="8100000">
              <a:off x="558038" y="1121848"/>
              <a:ext cx="464996" cy="464996"/>
            </a:xfrm>
            <a:custGeom>
              <a:rect b="b" l="l" r="r" t="t"/>
              <a:pathLst>
                <a:path extrusionOk="0" h="464738" w="464738">
                  <a:moveTo>
                    <a:pt x="446142" y="464738"/>
                  </a:moveTo>
                  <a:cubicBezTo>
                    <a:pt x="331965" y="464738"/>
                    <a:pt x="217787" y="421181"/>
                    <a:pt x="130673" y="334066"/>
                  </a:cubicBezTo>
                  <a:cubicBezTo>
                    <a:pt x="43558" y="246952"/>
                    <a:pt x="1" y="132774"/>
                    <a:pt x="0" y="18596"/>
                  </a:cubicBezTo>
                  <a:lnTo>
                    <a:pt x="836" y="1089"/>
                  </a:lnTo>
                  <a:lnTo>
                    <a:pt x="606" y="859"/>
                  </a:lnTo>
                  <a:lnTo>
                    <a:pt x="848" y="848"/>
                  </a:lnTo>
                  <a:lnTo>
                    <a:pt x="859" y="606"/>
                  </a:lnTo>
                  <a:lnTo>
                    <a:pt x="1089" y="836"/>
                  </a:lnTo>
                  <a:lnTo>
                    <a:pt x="18596" y="0"/>
                  </a:lnTo>
                  <a:cubicBezTo>
                    <a:pt x="132774" y="0"/>
                    <a:pt x="246951" y="43557"/>
                    <a:pt x="334066" y="130672"/>
                  </a:cubicBezTo>
                  <a:cubicBezTo>
                    <a:pt x="421181" y="217787"/>
                    <a:pt x="464738" y="331964"/>
                    <a:pt x="464738" y="446142"/>
                  </a:cubicBezTo>
                  <a:lnTo>
                    <a:pt x="463902" y="463650"/>
                  </a:lnTo>
                  <a:lnTo>
                    <a:pt x="464132" y="463880"/>
                  </a:lnTo>
                  <a:lnTo>
                    <a:pt x="463891" y="463892"/>
                  </a:lnTo>
                  <a:lnTo>
                    <a:pt x="463879" y="464132"/>
                  </a:lnTo>
                  <a:lnTo>
                    <a:pt x="463650" y="463903"/>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695" name="Google Shape;695;g2db48676025_0_183"/>
            <p:cNvSpPr/>
            <p:nvPr/>
          </p:nvSpPr>
          <p:spPr>
            <a:xfrm flipH="1" rot="5400000">
              <a:off x="959170" y="958515"/>
              <a:ext cx="464739" cy="464739"/>
            </a:xfrm>
            <a:custGeom>
              <a:rect b="b" l="l" r="r" t="t"/>
              <a:pathLst>
                <a:path extrusionOk="0" h="464739" w="464739">
                  <a:moveTo>
                    <a:pt x="464132" y="463881"/>
                  </a:moveTo>
                  <a:lnTo>
                    <a:pt x="463891" y="463892"/>
                  </a:lnTo>
                  <a:lnTo>
                    <a:pt x="463880" y="464132"/>
                  </a:lnTo>
                  <a:lnTo>
                    <a:pt x="463651" y="463904"/>
                  </a:lnTo>
                  <a:lnTo>
                    <a:pt x="446142" y="464739"/>
                  </a:lnTo>
                  <a:cubicBezTo>
                    <a:pt x="331965" y="464739"/>
                    <a:pt x="217787" y="421182"/>
                    <a:pt x="130673" y="334067"/>
                  </a:cubicBezTo>
                  <a:cubicBezTo>
                    <a:pt x="43558" y="246953"/>
                    <a:pt x="1" y="132775"/>
                    <a:pt x="0" y="18597"/>
                  </a:cubicBezTo>
                  <a:lnTo>
                    <a:pt x="836" y="1089"/>
                  </a:lnTo>
                  <a:lnTo>
                    <a:pt x="607" y="859"/>
                  </a:lnTo>
                  <a:lnTo>
                    <a:pt x="848" y="848"/>
                  </a:lnTo>
                  <a:lnTo>
                    <a:pt x="859" y="607"/>
                  </a:lnTo>
                  <a:lnTo>
                    <a:pt x="1089" y="836"/>
                  </a:lnTo>
                  <a:lnTo>
                    <a:pt x="18597" y="0"/>
                  </a:lnTo>
                  <a:cubicBezTo>
                    <a:pt x="132775" y="0"/>
                    <a:pt x="246952" y="43557"/>
                    <a:pt x="334067" y="130672"/>
                  </a:cubicBezTo>
                  <a:cubicBezTo>
                    <a:pt x="421182" y="217787"/>
                    <a:pt x="464739" y="331964"/>
                    <a:pt x="464739" y="446142"/>
                  </a:cubicBezTo>
                  <a:lnTo>
                    <a:pt x="463903" y="463652"/>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grpSp>
        <p:nvGrpSpPr>
          <p:cNvPr id="696" name="Google Shape;696;g2db48676025_0_183"/>
          <p:cNvGrpSpPr/>
          <p:nvPr/>
        </p:nvGrpSpPr>
        <p:grpSpPr>
          <a:xfrm rot="2700000">
            <a:off x="466908" y="3282837"/>
            <a:ext cx="1785966" cy="2264242"/>
            <a:chOff x="2725201" y="4452918"/>
            <a:chExt cx="1785983" cy="2264264"/>
          </a:xfrm>
        </p:grpSpPr>
        <p:cxnSp>
          <p:nvCxnSpPr>
            <p:cNvPr id="697" name="Google Shape;697;g2db48676025_0_183"/>
            <p:cNvCxnSpPr/>
            <p:nvPr/>
          </p:nvCxnSpPr>
          <p:spPr>
            <a:xfrm rot="10800000">
              <a:off x="3618192" y="4452918"/>
              <a:ext cx="0" cy="2208600"/>
            </a:xfrm>
            <a:prstGeom prst="straightConnector1">
              <a:avLst/>
            </a:prstGeom>
            <a:noFill/>
            <a:ln cap="flat" cmpd="sng" w="12700">
              <a:solidFill>
                <a:schemeClr val="lt1"/>
              </a:solidFill>
              <a:prstDash val="solid"/>
              <a:round/>
              <a:headEnd len="sm" w="sm" type="none"/>
              <a:tailEnd len="sm" w="sm" type="none"/>
            </a:ln>
          </p:spPr>
        </p:cxnSp>
        <p:cxnSp>
          <p:nvCxnSpPr>
            <p:cNvPr id="698" name="Google Shape;698;g2db48676025_0_183"/>
            <p:cNvCxnSpPr/>
            <p:nvPr/>
          </p:nvCxnSpPr>
          <p:spPr>
            <a:xfrm rot="10800000">
              <a:off x="2738372" y="5243393"/>
              <a:ext cx="1761000" cy="0"/>
            </a:xfrm>
            <a:prstGeom prst="straightConnector1">
              <a:avLst/>
            </a:prstGeom>
            <a:noFill/>
            <a:ln cap="flat" cmpd="sng" w="12700">
              <a:solidFill>
                <a:schemeClr val="lt1"/>
              </a:solidFill>
              <a:prstDash val="solid"/>
              <a:round/>
              <a:headEnd len="sm" w="sm" type="none"/>
              <a:tailEnd len="sm" w="sm" type="none"/>
            </a:ln>
          </p:spPr>
        </p:cxnSp>
        <p:sp>
          <p:nvSpPr>
            <p:cNvPr id="699" name="Google Shape;699;g2db48676025_0_183"/>
            <p:cNvSpPr/>
            <p:nvPr/>
          </p:nvSpPr>
          <p:spPr>
            <a:xfrm flipH="1">
              <a:off x="2725201" y="4861779"/>
              <a:ext cx="1785983" cy="1799739"/>
            </a:xfrm>
            <a:custGeom>
              <a:rect b="b" l="l" r="r" t="t"/>
              <a:pathLst>
                <a:path extrusionOk="0" h="1799739" w="1785983">
                  <a:moveTo>
                    <a:pt x="440819" y="59"/>
                  </a:moveTo>
                  <a:cubicBezTo>
                    <a:pt x="584367" y="2557"/>
                    <a:pt x="735105" y="83293"/>
                    <a:pt x="845918" y="261596"/>
                  </a:cubicBezTo>
                  <a:lnTo>
                    <a:pt x="892992" y="360758"/>
                  </a:lnTo>
                  <a:lnTo>
                    <a:pt x="892992" y="365372"/>
                  </a:lnTo>
                  <a:lnTo>
                    <a:pt x="940065" y="266212"/>
                  </a:lnTo>
                  <a:cubicBezTo>
                    <a:pt x="1066709" y="62437"/>
                    <a:pt x="1245499" y="-13903"/>
                    <a:pt x="1406106" y="8338"/>
                  </a:cubicBezTo>
                  <a:cubicBezTo>
                    <a:pt x="1827702" y="66720"/>
                    <a:pt x="2124001" y="804388"/>
                    <a:pt x="1022901" y="1699451"/>
                  </a:cubicBezTo>
                  <a:lnTo>
                    <a:pt x="892991" y="1799739"/>
                  </a:lnTo>
                  <a:lnTo>
                    <a:pt x="763082" y="1694835"/>
                  </a:lnTo>
                  <a:cubicBezTo>
                    <a:pt x="-338018" y="799772"/>
                    <a:pt x="-41719" y="62104"/>
                    <a:pt x="379877" y="3722"/>
                  </a:cubicBezTo>
                  <a:cubicBezTo>
                    <a:pt x="399953" y="942"/>
                    <a:pt x="420313" y="-298"/>
                    <a:pt x="440819" y="59"/>
                  </a:cubicBezTo>
                  <a:close/>
                </a:path>
              </a:pathLst>
            </a:custGeom>
            <a:no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Bell MT"/>
                <a:ea typeface="Bell MT"/>
                <a:cs typeface="Bell MT"/>
                <a:sym typeface="Bell MT"/>
              </a:endParaRPr>
            </a:p>
          </p:txBody>
        </p:sp>
        <p:sp>
          <p:nvSpPr>
            <p:cNvPr id="700" name="Google Shape;700;g2db48676025_0_183"/>
            <p:cNvSpPr/>
            <p:nvPr/>
          </p:nvSpPr>
          <p:spPr>
            <a:xfrm rot="2700000">
              <a:off x="3123151" y="5448445"/>
              <a:ext cx="990077" cy="990077"/>
            </a:xfrm>
            <a:custGeom>
              <a:rect b="b" l="l" r="r" t="t"/>
              <a:pathLst>
                <a:path extrusionOk="0" h="1302493" w="1302493">
                  <a:moveTo>
                    <a:pt x="0" y="1302493"/>
                  </a:moveTo>
                  <a:lnTo>
                    <a:pt x="0" y="0"/>
                  </a:lnTo>
                  <a:lnTo>
                    <a:pt x="1302493" y="0"/>
                  </a:lnTo>
                </a:path>
              </a:pathLst>
            </a:custGeom>
            <a:no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701" name="Google Shape;701;g2db48676025_0_183"/>
            <p:cNvSpPr/>
            <p:nvPr/>
          </p:nvSpPr>
          <p:spPr>
            <a:xfrm rot="2700000">
              <a:off x="3314260" y="5983429"/>
              <a:ext cx="607861" cy="607861"/>
            </a:xfrm>
            <a:custGeom>
              <a:rect b="b" l="l" r="r" t="t"/>
              <a:pathLst>
                <a:path extrusionOk="0" h="1302493" w="1302493">
                  <a:moveTo>
                    <a:pt x="0" y="1302493"/>
                  </a:moveTo>
                  <a:lnTo>
                    <a:pt x="0" y="0"/>
                  </a:lnTo>
                  <a:lnTo>
                    <a:pt x="1302493" y="0"/>
                  </a:lnTo>
                </a:path>
              </a:pathLst>
            </a:custGeom>
            <a:no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grpSp>
        <p:nvGrpSpPr>
          <p:cNvPr id="702" name="Google Shape;702;g2db48676025_0_183"/>
          <p:cNvGrpSpPr/>
          <p:nvPr/>
        </p:nvGrpSpPr>
        <p:grpSpPr>
          <a:xfrm>
            <a:off x="377370" y="5280732"/>
            <a:ext cx="960438" cy="1032894"/>
            <a:chOff x="2111538" y="2384401"/>
            <a:chExt cx="960438" cy="1032894"/>
          </a:xfrm>
        </p:grpSpPr>
        <p:sp>
          <p:nvSpPr>
            <p:cNvPr id="703" name="Google Shape;703;g2db48676025_0_183"/>
            <p:cNvSpPr/>
            <p:nvPr/>
          </p:nvSpPr>
          <p:spPr>
            <a:xfrm rot="-8100000">
              <a:off x="2207842" y="2855993"/>
              <a:ext cx="464997" cy="464997"/>
            </a:xfrm>
            <a:custGeom>
              <a:rect b="b" l="l" r="r" t="t"/>
              <a:pathLst>
                <a:path extrusionOk="0" h="464739" w="464739">
                  <a:moveTo>
                    <a:pt x="464132" y="463881"/>
                  </a:moveTo>
                  <a:lnTo>
                    <a:pt x="463891" y="463892"/>
                  </a:lnTo>
                  <a:lnTo>
                    <a:pt x="463880" y="464132"/>
                  </a:lnTo>
                  <a:lnTo>
                    <a:pt x="463651" y="463904"/>
                  </a:lnTo>
                  <a:lnTo>
                    <a:pt x="446142" y="464739"/>
                  </a:lnTo>
                  <a:cubicBezTo>
                    <a:pt x="331965" y="464739"/>
                    <a:pt x="217787" y="421182"/>
                    <a:pt x="130673" y="334067"/>
                  </a:cubicBezTo>
                  <a:cubicBezTo>
                    <a:pt x="43558" y="246953"/>
                    <a:pt x="1" y="132775"/>
                    <a:pt x="0" y="18597"/>
                  </a:cubicBezTo>
                  <a:lnTo>
                    <a:pt x="836" y="1089"/>
                  </a:lnTo>
                  <a:lnTo>
                    <a:pt x="607" y="859"/>
                  </a:lnTo>
                  <a:lnTo>
                    <a:pt x="848" y="848"/>
                  </a:lnTo>
                  <a:lnTo>
                    <a:pt x="859" y="607"/>
                  </a:lnTo>
                  <a:lnTo>
                    <a:pt x="1089" y="836"/>
                  </a:lnTo>
                  <a:lnTo>
                    <a:pt x="18597" y="0"/>
                  </a:lnTo>
                  <a:cubicBezTo>
                    <a:pt x="132775" y="0"/>
                    <a:pt x="246952" y="43557"/>
                    <a:pt x="334067" y="130672"/>
                  </a:cubicBezTo>
                  <a:cubicBezTo>
                    <a:pt x="421182" y="217787"/>
                    <a:pt x="464739" y="331964"/>
                    <a:pt x="464739" y="446142"/>
                  </a:cubicBezTo>
                  <a:lnTo>
                    <a:pt x="463903" y="463652"/>
                  </a:lnTo>
                  <a:close/>
                </a:path>
              </a:pathLst>
            </a:custGeom>
            <a:no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704" name="Google Shape;704;g2db48676025_0_183"/>
            <p:cNvSpPr/>
            <p:nvPr/>
          </p:nvSpPr>
          <p:spPr>
            <a:xfrm rot="10800000">
              <a:off x="2607238" y="2688467"/>
              <a:ext cx="464738" cy="464738"/>
            </a:xfrm>
            <a:custGeom>
              <a:rect b="b" l="l" r="r" t="t"/>
              <a:pathLst>
                <a:path extrusionOk="0" h="464738" w="464738">
                  <a:moveTo>
                    <a:pt x="446142" y="464738"/>
                  </a:moveTo>
                  <a:cubicBezTo>
                    <a:pt x="331965" y="464738"/>
                    <a:pt x="217787" y="421181"/>
                    <a:pt x="130673" y="334066"/>
                  </a:cubicBezTo>
                  <a:cubicBezTo>
                    <a:pt x="43558" y="246952"/>
                    <a:pt x="1" y="132774"/>
                    <a:pt x="0" y="18596"/>
                  </a:cubicBezTo>
                  <a:lnTo>
                    <a:pt x="836" y="1089"/>
                  </a:lnTo>
                  <a:lnTo>
                    <a:pt x="606" y="859"/>
                  </a:lnTo>
                  <a:lnTo>
                    <a:pt x="848" y="848"/>
                  </a:lnTo>
                  <a:lnTo>
                    <a:pt x="859" y="606"/>
                  </a:lnTo>
                  <a:lnTo>
                    <a:pt x="1089" y="836"/>
                  </a:lnTo>
                  <a:lnTo>
                    <a:pt x="18596" y="0"/>
                  </a:lnTo>
                  <a:cubicBezTo>
                    <a:pt x="132774" y="0"/>
                    <a:pt x="246951" y="43557"/>
                    <a:pt x="334066" y="130672"/>
                  </a:cubicBezTo>
                  <a:cubicBezTo>
                    <a:pt x="421181" y="217787"/>
                    <a:pt x="464738" y="331964"/>
                    <a:pt x="464738" y="446142"/>
                  </a:cubicBezTo>
                  <a:lnTo>
                    <a:pt x="463902" y="463650"/>
                  </a:lnTo>
                  <a:lnTo>
                    <a:pt x="464132" y="463880"/>
                  </a:lnTo>
                  <a:lnTo>
                    <a:pt x="463891" y="463892"/>
                  </a:lnTo>
                  <a:lnTo>
                    <a:pt x="463879" y="464132"/>
                  </a:lnTo>
                  <a:lnTo>
                    <a:pt x="463650" y="463903"/>
                  </a:lnTo>
                  <a:close/>
                </a:path>
              </a:pathLst>
            </a:custGeom>
            <a:no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nvGrpSpPr>
            <p:cNvPr id="705" name="Google Shape;705;g2db48676025_0_183"/>
            <p:cNvGrpSpPr/>
            <p:nvPr/>
          </p:nvGrpSpPr>
          <p:grpSpPr>
            <a:xfrm>
              <a:off x="2440769" y="2384401"/>
              <a:ext cx="313009" cy="1032464"/>
              <a:chOff x="2440769" y="2384401"/>
              <a:chExt cx="313009" cy="1032464"/>
            </a:xfrm>
          </p:grpSpPr>
          <p:cxnSp>
            <p:nvCxnSpPr>
              <p:cNvPr id="706" name="Google Shape;706;g2db48676025_0_183"/>
              <p:cNvCxnSpPr/>
              <p:nvPr/>
            </p:nvCxnSpPr>
            <p:spPr>
              <a:xfrm rot="10800000">
                <a:off x="2440769" y="2516865"/>
                <a:ext cx="0" cy="900000"/>
              </a:xfrm>
              <a:prstGeom prst="straightConnector1">
                <a:avLst/>
              </a:prstGeom>
              <a:noFill/>
              <a:ln cap="flat" cmpd="sng" w="12700">
                <a:solidFill>
                  <a:schemeClr val="lt1"/>
                </a:solidFill>
                <a:prstDash val="solid"/>
                <a:round/>
                <a:headEnd len="sm" w="sm" type="none"/>
                <a:tailEnd len="sm" w="sm" type="none"/>
              </a:ln>
            </p:spPr>
          </p:cxnSp>
          <p:cxnSp>
            <p:nvCxnSpPr>
              <p:cNvPr id="707" name="Google Shape;707;g2db48676025_0_183"/>
              <p:cNvCxnSpPr/>
              <p:nvPr/>
            </p:nvCxnSpPr>
            <p:spPr>
              <a:xfrm rot="10800000">
                <a:off x="2753778" y="2384401"/>
                <a:ext cx="0" cy="900000"/>
              </a:xfrm>
              <a:prstGeom prst="straightConnector1">
                <a:avLst/>
              </a:prstGeom>
              <a:noFill/>
              <a:ln cap="flat" cmpd="sng" w="12700">
                <a:solidFill>
                  <a:schemeClr val="lt1"/>
                </a:solidFill>
                <a:prstDash val="solid"/>
                <a:round/>
                <a:headEnd len="sm" w="sm" type="none"/>
                <a:tailEnd len="sm" w="sm" type="none"/>
              </a:ln>
            </p:spPr>
          </p:cxnSp>
        </p:grpSp>
      </p:grpSp>
      <p:sp>
        <p:nvSpPr>
          <p:cNvPr id="708" name="Google Shape;708;g2db48676025_0_183"/>
          <p:cNvSpPr/>
          <p:nvPr/>
        </p:nvSpPr>
        <p:spPr>
          <a:xfrm rot="-2700000">
            <a:off x="10114285" y="3689596"/>
            <a:ext cx="1786976" cy="1800740"/>
          </a:xfrm>
          <a:custGeom>
            <a:rect b="b" l="l" r="r" t="t"/>
            <a:pathLst>
              <a:path extrusionOk="0" h="1799739" w="1785983">
                <a:moveTo>
                  <a:pt x="440819" y="59"/>
                </a:moveTo>
                <a:cubicBezTo>
                  <a:pt x="584367" y="2557"/>
                  <a:pt x="735105" y="83293"/>
                  <a:pt x="845918" y="261596"/>
                </a:cubicBezTo>
                <a:lnTo>
                  <a:pt x="892992" y="360758"/>
                </a:lnTo>
                <a:lnTo>
                  <a:pt x="892992" y="365372"/>
                </a:lnTo>
                <a:lnTo>
                  <a:pt x="940065" y="266212"/>
                </a:lnTo>
                <a:cubicBezTo>
                  <a:pt x="1066709" y="62437"/>
                  <a:pt x="1245499" y="-13903"/>
                  <a:pt x="1406106" y="8338"/>
                </a:cubicBezTo>
                <a:cubicBezTo>
                  <a:pt x="1827702" y="66720"/>
                  <a:pt x="2124001" y="804388"/>
                  <a:pt x="1022901" y="1699451"/>
                </a:cubicBezTo>
                <a:lnTo>
                  <a:pt x="892991" y="1799739"/>
                </a:lnTo>
                <a:lnTo>
                  <a:pt x="892991" y="1795123"/>
                </a:lnTo>
                <a:lnTo>
                  <a:pt x="763082" y="1694835"/>
                </a:lnTo>
                <a:cubicBezTo>
                  <a:pt x="-338018" y="799772"/>
                  <a:pt x="-41719" y="62104"/>
                  <a:pt x="379877" y="3722"/>
                </a:cubicBezTo>
                <a:cubicBezTo>
                  <a:pt x="399953" y="942"/>
                  <a:pt x="420313" y="-298"/>
                  <a:pt x="440819" y="59"/>
                </a:cubicBezTo>
                <a:close/>
              </a:path>
            </a:pathLst>
          </a:custGeom>
          <a:solidFill>
            <a:schemeClr val="accent1">
              <a:alpha val="6000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nvGrpSpPr>
          <p:cNvPr id="709" name="Google Shape;709;g2db48676025_0_183"/>
          <p:cNvGrpSpPr/>
          <p:nvPr/>
        </p:nvGrpSpPr>
        <p:grpSpPr>
          <a:xfrm flipH="1" rot="-2700000">
            <a:off x="9049906" y="71813"/>
            <a:ext cx="2287586" cy="3673782"/>
            <a:chOff x="-6080955" y="3437416"/>
            <a:chExt cx="2287608" cy="3673817"/>
          </a:xfrm>
        </p:grpSpPr>
        <p:cxnSp>
          <p:nvCxnSpPr>
            <p:cNvPr id="710" name="Google Shape;710;g2db48676025_0_183"/>
            <p:cNvCxnSpPr/>
            <p:nvPr/>
          </p:nvCxnSpPr>
          <p:spPr>
            <a:xfrm>
              <a:off x="-4937151" y="4754133"/>
              <a:ext cx="0" cy="2357100"/>
            </a:xfrm>
            <a:prstGeom prst="straightConnector1">
              <a:avLst/>
            </a:prstGeom>
            <a:noFill/>
            <a:ln cap="flat" cmpd="sng" w="12700">
              <a:solidFill>
                <a:schemeClr val="lt1"/>
              </a:solidFill>
              <a:prstDash val="solid"/>
              <a:round/>
              <a:headEnd len="sm" w="sm" type="none"/>
              <a:tailEnd len="sm" w="sm" type="none"/>
            </a:ln>
          </p:spPr>
        </p:cxnSp>
        <p:sp>
          <p:nvSpPr>
            <p:cNvPr id="711" name="Google Shape;711;g2db48676025_0_183"/>
            <p:cNvSpPr/>
            <p:nvPr/>
          </p:nvSpPr>
          <p:spPr>
            <a:xfrm flipH="1" rot="10800000">
              <a:off x="-5226554" y="3437416"/>
              <a:ext cx="571820" cy="1316717"/>
            </a:xfrm>
            <a:custGeom>
              <a:rect b="b" l="l" r="r" t="t"/>
              <a:pathLst>
                <a:path extrusionOk="0" h="1316717" w="571820">
                  <a:moveTo>
                    <a:pt x="282417" y="1316717"/>
                  </a:moveTo>
                  <a:lnTo>
                    <a:pt x="285910" y="1313542"/>
                  </a:lnTo>
                  <a:lnTo>
                    <a:pt x="289403" y="1316717"/>
                  </a:lnTo>
                  <a:lnTo>
                    <a:pt x="289403" y="1310368"/>
                  </a:lnTo>
                  <a:lnTo>
                    <a:pt x="309203" y="1292372"/>
                  </a:lnTo>
                  <a:cubicBezTo>
                    <a:pt x="471461" y="1130114"/>
                    <a:pt x="571820" y="905956"/>
                    <a:pt x="571820" y="658358"/>
                  </a:cubicBezTo>
                  <a:cubicBezTo>
                    <a:pt x="571820" y="410761"/>
                    <a:pt x="471461" y="186603"/>
                    <a:pt x="309203" y="24345"/>
                  </a:cubicBezTo>
                  <a:lnTo>
                    <a:pt x="289403" y="6349"/>
                  </a:lnTo>
                  <a:lnTo>
                    <a:pt x="289403" y="0"/>
                  </a:lnTo>
                  <a:lnTo>
                    <a:pt x="285910" y="3175"/>
                  </a:lnTo>
                  <a:lnTo>
                    <a:pt x="282417" y="0"/>
                  </a:lnTo>
                  <a:lnTo>
                    <a:pt x="282417" y="6350"/>
                  </a:lnTo>
                  <a:lnTo>
                    <a:pt x="262617" y="24345"/>
                  </a:lnTo>
                  <a:cubicBezTo>
                    <a:pt x="100359" y="186604"/>
                    <a:pt x="0" y="410761"/>
                    <a:pt x="0" y="658359"/>
                  </a:cubicBezTo>
                  <a:cubicBezTo>
                    <a:pt x="0" y="905956"/>
                    <a:pt x="100359" y="1130114"/>
                    <a:pt x="262617" y="1292372"/>
                  </a:cubicBezTo>
                  <a:lnTo>
                    <a:pt x="282417" y="1310368"/>
                  </a:lnTo>
                  <a:close/>
                </a:path>
              </a:pathLst>
            </a:custGeom>
            <a:no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712" name="Google Shape;712;g2db48676025_0_183"/>
            <p:cNvSpPr/>
            <p:nvPr/>
          </p:nvSpPr>
          <p:spPr>
            <a:xfrm>
              <a:off x="-6080955" y="4476018"/>
              <a:ext cx="1143804" cy="735761"/>
            </a:xfrm>
            <a:custGeom>
              <a:rect b="b" l="l" r="r" t="t"/>
              <a:pathLst>
                <a:path extrusionOk="0" h="735761" w="1143804">
                  <a:moveTo>
                    <a:pt x="290619" y="302"/>
                  </a:moveTo>
                  <a:cubicBezTo>
                    <a:pt x="435153" y="4056"/>
                    <a:pt x="580841" y="42901"/>
                    <a:pt x="714857" y="120275"/>
                  </a:cubicBezTo>
                  <a:cubicBezTo>
                    <a:pt x="929283" y="244074"/>
                    <a:pt x="1073229" y="443066"/>
                    <a:pt x="1132620" y="664715"/>
                  </a:cubicBezTo>
                  <a:lnTo>
                    <a:pt x="1138304" y="690860"/>
                  </a:lnTo>
                  <a:lnTo>
                    <a:pt x="1143804" y="694035"/>
                  </a:lnTo>
                  <a:lnTo>
                    <a:pt x="1139308" y="695472"/>
                  </a:lnTo>
                  <a:lnTo>
                    <a:pt x="1140311" y="700085"/>
                  </a:lnTo>
                  <a:lnTo>
                    <a:pt x="1134812" y="696911"/>
                  </a:lnTo>
                  <a:lnTo>
                    <a:pt x="1109327" y="705060"/>
                  </a:lnTo>
                  <a:cubicBezTo>
                    <a:pt x="887679" y="764450"/>
                    <a:pt x="643373" y="739285"/>
                    <a:pt x="428947" y="615486"/>
                  </a:cubicBezTo>
                  <a:cubicBezTo>
                    <a:pt x="214521" y="491687"/>
                    <a:pt x="70574" y="292695"/>
                    <a:pt x="11184" y="71046"/>
                  </a:cubicBezTo>
                  <a:lnTo>
                    <a:pt x="5499" y="44901"/>
                  </a:lnTo>
                  <a:lnTo>
                    <a:pt x="0" y="41727"/>
                  </a:lnTo>
                  <a:lnTo>
                    <a:pt x="4496" y="40289"/>
                  </a:lnTo>
                  <a:lnTo>
                    <a:pt x="3493" y="35676"/>
                  </a:lnTo>
                  <a:lnTo>
                    <a:pt x="8992" y="38851"/>
                  </a:lnTo>
                  <a:lnTo>
                    <a:pt x="34477" y="30702"/>
                  </a:lnTo>
                  <a:cubicBezTo>
                    <a:pt x="117595" y="8430"/>
                    <a:pt x="203899" y="-1950"/>
                    <a:pt x="290619" y="302"/>
                  </a:cubicBezTo>
                  <a:close/>
                </a:path>
              </a:pathLst>
            </a:custGeom>
            <a:no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713" name="Google Shape;713;g2db48676025_0_183"/>
            <p:cNvSpPr/>
            <p:nvPr/>
          </p:nvSpPr>
          <p:spPr>
            <a:xfrm flipH="1">
              <a:off x="-4937151" y="4476018"/>
              <a:ext cx="1143804" cy="735761"/>
            </a:xfrm>
            <a:custGeom>
              <a:rect b="b" l="l" r="r" t="t"/>
              <a:pathLst>
                <a:path extrusionOk="0" h="735761" w="1143804">
                  <a:moveTo>
                    <a:pt x="290619" y="302"/>
                  </a:moveTo>
                  <a:cubicBezTo>
                    <a:pt x="435153" y="4056"/>
                    <a:pt x="580841" y="42901"/>
                    <a:pt x="714857" y="120275"/>
                  </a:cubicBezTo>
                  <a:cubicBezTo>
                    <a:pt x="929283" y="244074"/>
                    <a:pt x="1073229" y="443066"/>
                    <a:pt x="1132620" y="664715"/>
                  </a:cubicBezTo>
                  <a:lnTo>
                    <a:pt x="1138304" y="690860"/>
                  </a:lnTo>
                  <a:lnTo>
                    <a:pt x="1143804" y="694035"/>
                  </a:lnTo>
                  <a:lnTo>
                    <a:pt x="1139308" y="695472"/>
                  </a:lnTo>
                  <a:lnTo>
                    <a:pt x="1140311" y="700085"/>
                  </a:lnTo>
                  <a:lnTo>
                    <a:pt x="1134812" y="696911"/>
                  </a:lnTo>
                  <a:lnTo>
                    <a:pt x="1109327" y="705060"/>
                  </a:lnTo>
                  <a:cubicBezTo>
                    <a:pt x="887679" y="764450"/>
                    <a:pt x="643373" y="739285"/>
                    <a:pt x="428947" y="615486"/>
                  </a:cubicBezTo>
                  <a:cubicBezTo>
                    <a:pt x="214521" y="491687"/>
                    <a:pt x="70574" y="292695"/>
                    <a:pt x="11184" y="71046"/>
                  </a:cubicBezTo>
                  <a:lnTo>
                    <a:pt x="5499" y="44901"/>
                  </a:lnTo>
                  <a:lnTo>
                    <a:pt x="0" y="41727"/>
                  </a:lnTo>
                  <a:lnTo>
                    <a:pt x="4496" y="40289"/>
                  </a:lnTo>
                  <a:lnTo>
                    <a:pt x="3493" y="35676"/>
                  </a:lnTo>
                  <a:lnTo>
                    <a:pt x="8992" y="38851"/>
                  </a:lnTo>
                  <a:lnTo>
                    <a:pt x="34477" y="30702"/>
                  </a:lnTo>
                  <a:cubicBezTo>
                    <a:pt x="117595" y="8430"/>
                    <a:pt x="203899" y="-1950"/>
                    <a:pt x="290619" y="302"/>
                  </a:cubicBezTo>
                  <a:close/>
                </a:path>
              </a:pathLst>
            </a:custGeom>
            <a:no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714" name="Google Shape;714;g2db48676025_0_183"/>
            <p:cNvSpPr/>
            <p:nvPr/>
          </p:nvSpPr>
          <p:spPr>
            <a:xfrm>
              <a:off x="-6080955" y="5190567"/>
              <a:ext cx="1143804" cy="735761"/>
            </a:xfrm>
            <a:custGeom>
              <a:rect b="b" l="l" r="r" t="t"/>
              <a:pathLst>
                <a:path extrusionOk="0" h="735761" w="1143804">
                  <a:moveTo>
                    <a:pt x="290619" y="302"/>
                  </a:moveTo>
                  <a:cubicBezTo>
                    <a:pt x="435153" y="4056"/>
                    <a:pt x="580841" y="42901"/>
                    <a:pt x="714857" y="120275"/>
                  </a:cubicBezTo>
                  <a:cubicBezTo>
                    <a:pt x="929283" y="244074"/>
                    <a:pt x="1073229" y="443066"/>
                    <a:pt x="1132620" y="664715"/>
                  </a:cubicBezTo>
                  <a:lnTo>
                    <a:pt x="1138304" y="690860"/>
                  </a:lnTo>
                  <a:lnTo>
                    <a:pt x="1143804" y="694035"/>
                  </a:lnTo>
                  <a:lnTo>
                    <a:pt x="1139308" y="695472"/>
                  </a:lnTo>
                  <a:lnTo>
                    <a:pt x="1140311" y="700085"/>
                  </a:lnTo>
                  <a:lnTo>
                    <a:pt x="1134812" y="696911"/>
                  </a:lnTo>
                  <a:lnTo>
                    <a:pt x="1109327" y="705060"/>
                  </a:lnTo>
                  <a:cubicBezTo>
                    <a:pt x="887679" y="764450"/>
                    <a:pt x="643373" y="739285"/>
                    <a:pt x="428947" y="615486"/>
                  </a:cubicBezTo>
                  <a:cubicBezTo>
                    <a:pt x="214521" y="491687"/>
                    <a:pt x="70574" y="292695"/>
                    <a:pt x="11184" y="71046"/>
                  </a:cubicBezTo>
                  <a:lnTo>
                    <a:pt x="5499" y="44901"/>
                  </a:lnTo>
                  <a:lnTo>
                    <a:pt x="0" y="41727"/>
                  </a:lnTo>
                  <a:lnTo>
                    <a:pt x="4496" y="40289"/>
                  </a:lnTo>
                  <a:lnTo>
                    <a:pt x="3493" y="35676"/>
                  </a:lnTo>
                  <a:lnTo>
                    <a:pt x="8992" y="38851"/>
                  </a:lnTo>
                  <a:lnTo>
                    <a:pt x="34477" y="30702"/>
                  </a:lnTo>
                  <a:cubicBezTo>
                    <a:pt x="117595" y="8430"/>
                    <a:pt x="203899" y="-1950"/>
                    <a:pt x="290619" y="302"/>
                  </a:cubicBezTo>
                  <a:close/>
                </a:path>
              </a:pathLst>
            </a:custGeom>
            <a:no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715" name="Google Shape;715;g2db48676025_0_183"/>
            <p:cNvSpPr/>
            <p:nvPr/>
          </p:nvSpPr>
          <p:spPr>
            <a:xfrm flipH="1">
              <a:off x="-4937151" y="5190567"/>
              <a:ext cx="1143804" cy="735761"/>
            </a:xfrm>
            <a:custGeom>
              <a:rect b="b" l="l" r="r" t="t"/>
              <a:pathLst>
                <a:path extrusionOk="0" h="735761" w="1143804">
                  <a:moveTo>
                    <a:pt x="290619" y="302"/>
                  </a:moveTo>
                  <a:cubicBezTo>
                    <a:pt x="435153" y="4056"/>
                    <a:pt x="580841" y="42901"/>
                    <a:pt x="714857" y="120275"/>
                  </a:cubicBezTo>
                  <a:cubicBezTo>
                    <a:pt x="929283" y="244074"/>
                    <a:pt x="1073229" y="443066"/>
                    <a:pt x="1132620" y="664715"/>
                  </a:cubicBezTo>
                  <a:lnTo>
                    <a:pt x="1138304" y="690860"/>
                  </a:lnTo>
                  <a:lnTo>
                    <a:pt x="1143804" y="694035"/>
                  </a:lnTo>
                  <a:lnTo>
                    <a:pt x="1139308" y="695472"/>
                  </a:lnTo>
                  <a:lnTo>
                    <a:pt x="1140311" y="700085"/>
                  </a:lnTo>
                  <a:lnTo>
                    <a:pt x="1134812" y="696911"/>
                  </a:lnTo>
                  <a:lnTo>
                    <a:pt x="1109327" y="705060"/>
                  </a:lnTo>
                  <a:cubicBezTo>
                    <a:pt x="887679" y="764450"/>
                    <a:pt x="643373" y="739285"/>
                    <a:pt x="428947" y="615486"/>
                  </a:cubicBezTo>
                  <a:cubicBezTo>
                    <a:pt x="214521" y="491687"/>
                    <a:pt x="70574" y="292695"/>
                    <a:pt x="11184" y="71046"/>
                  </a:cubicBezTo>
                  <a:lnTo>
                    <a:pt x="5499" y="44901"/>
                  </a:lnTo>
                  <a:lnTo>
                    <a:pt x="0" y="41727"/>
                  </a:lnTo>
                  <a:lnTo>
                    <a:pt x="4496" y="40289"/>
                  </a:lnTo>
                  <a:lnTo>
                    <a:pt x="3493" y="35676"/>
                  </a:lnTo>
                  <a:lnTo>
                    <a:pt x="8992" y="38851"/>
                  </a:lnTo>
                  <a:lnTo>
                    <a:pt x="34477" y="30702"/>
                  </a:lnTo>
                  <a:cubicBezTo>
                    <a:pt x="117595" y="8430"/>
                    <a:pt x="203899" y="-1950"/>
                    <a:pt x="290619" y="302"/>
                  </a:cubicBezTo>
                  <a:close/>
                </a:path>
              </a:pathLst>
            </a:custGeom>
            <a:no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716" name="Google Shape;716;g2db48676025_0_183"/>
            <p:cNvSpPr/>
            <p:nvPr/>
          </p:nvSpPr>
          <p:spPr>
            <a:xfrm>
              <a:off x="-6080955" y="5934581"/>
              <a:ext cx="1143804" cy="735761"/>
            </a:xfrm>
            <a:custGeom>
              <a:rect b="b" l="l" r="r" t="t"/>
              <a:pathLst>
                <a:path extrusionOk="0" h="735761" w="1143804">
                  <a:moveTo>
                    <a:pt x="290619" y="302"/>
                  </a:moveTo>
                  <a:cubicBezTo>
                    <a:pt x="435153" y="4056"/>
                    <a:pt x="580841" y="42901"/>
                    <a:pt x="714857" y="120275"/>
                  </a:cubicBezTo>
                  <a:cubicBezTo>
                    <a:pt x="929283" y="244074"/>
                    <a:pt x="1073229" y="443066"/>
                    <a:pt x="1132620" y="664715"/>
                  </a:cubicBezTo>
                  <a:lnTo>
                    <a:pt x="1138304" y="690860"/>
                  </a:lnTo>
                  <a:lnTo>
                    <a:pt x="1143804" y="694035"/>
                  </a:lnTo>
                  <a:lnTo>
                    <a:pt x="1139308" y="695472"/>
                  </a:lnTo>
                  <a:lnTo>
                    <a:pt x="1140311" y="700085"/>
                  </a:lnTo>
                  <a:lnTo>
                    <a:pt x="1134812" y="696911"/>
                  </a:lnTo>
                  <a:lnTo>
                    <a:pt x="1109327" y="705060"/>
                  </a:lnTo>
                  <a:cubicBezTo>
                    <a:pt x="887679" y="764450"/>
                    <a:pt x="643373" y="739285"/>
                    <a:pt x="428947" y="615486"/>
                  </a:cubicBezTo>
                  <a:cubicBezTo>
                    <a:pt x="214521" y="491687"/>
                    <a:pt x="70574" y="292695"/>
                    <a:pt x="11184" y="71046"/>
                  </a:cubicBezTo>
                  <a:lnTo>
                    <a:pt x="5499" y="44901"/>
                  </a:lnTo>
                  <a:lnTo>
                    <a:pt x="0" y="41727"/>
                  </a:lnTo>
                  <a:lnTo>
                    <a:pt x="4496" y="40289"/>
                  </a:lnTo>
                  <a:lnTo>
                    <a:pt x="3493" y="35676"/>
                  </a:lnTo>
                  <a:lnTo>
                    <a:pt x="8992" y="38851"/>
                  </a:lnTo>
                  <a:lnTo>
                    <a:pt x="34477" y="30702"/>
                  </a:lnTo>
                  <a:cubicBezTo>
                    <a:pt x="117595" y="8430"/>
                    <a:pt x="203899" y="-1950"/>
                    <a:pt x="290619" y="302"/>
                  </a:cubicBezTo>
                  <a:close/>
                </a:path>
              </a:pathLst>
            </a:custGeom>
            <a:no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717" name="Google Shape;717;g2db48676025_0_183"/>
            <p:cNvSpPr/>
            <p:nvPr/>
          </p:nvSpPr>
          <p:spPr>
            <a:xfrm flipH="1">
              <a:off x="-4937151" y="5934581"/>
              <a:ext cx="1143804" cy="735761"/>
            </a:xfrm>
            <a:custGeom>
              <a:rect b="b" l="l" r="r" t="t"/>
              <a:pathLst>
                <a:path extrusionOk="0" h="735761" w="1143804">
                  <a:moveTo>
                    <a:pt x="290619" y="302"/>
                  </a:moveTo>
                  <a:cubicBezTo>
                    <a:pt x="435153" y="4056"/>
                    <a:pt x="580841" y="42901"/>
                    <a:pt x="714857" y="120275"/>
                  </a:cubicBezTo>
                  <a:cubicBezTo>
                    <a:pt x="929283" y="244074"/>
                    <a:pt x="1073229" y="443066"/>
                    <a:pt x="1132620" y="664715"/>
                  </a:cubicBezTo>
                  <a:lnTo>
                    <a:pt x="1138304" y="690860"/>
                  </a:lnTo>
                  <a:lnTo>
                    <a:pt x="1143804" y="694035"/>
                  </a:lnTo>
                  <a:lnTo>
                    <a:pt x="1139308" y="695472"/>
                  </a:lnTo>
                  <a:lnTo>
                    <a:pt x="1140311" y="700085"/>
                  </a:lnTo>
                  <a:lnTo>
                    <a:pt x="1134812" y="696911"/>
                  </a:lnTo>
                  <a:lnTo>
                    <a:pt x="1109327" y="705060"/>
                  </a:lnTo>
                  <a:cubicBezTo>
                    <a:pt x="887679" y="764450"/>
                    <a:pt x="643373" y="739285"/>
                    <a:pt x="428947" y="615486"/>
                  </a:cubicBezTo>
                  <a:cubicBezTo>
                    <a:pt x="214521" y="491687"/>
                    <a:pt x="70574" y="292695"/>
                    <a:pt x="11184" y="71046"/>
                  </a:cubicBezTo>
                  <a:lnTo>
                    <a:pt x="5499" y="44901"/>
                  </a:lnTo>
                  <a:lnTo>
                    <a:pt x="0" y="41727"/>
                  </a:lnTo>
                  <a:lnTo>
                    <a:pt x="4496" y="40289"/>
                  </a:lnTo>
                  <a:lnTo>
                    <a:pt x="3493" y="35676"/>
                  </a:lnTo>
                  <a:lnTo>
                    <a:pt x="8992" y="38851"/>
                  </a:lnTo>
                  <a:lnTo>
                    <a:pt x="34477" y="30702"/>
                  </a:lnTo>
                  <a:cubicBezTo>
                    <a:pt x="117595" y="8430"/>
                    <a:pt x="203899" y="-1950"/>
                    <a:pt x="290619" y="302"/>
                  </a:cubicBezTo>
                  <a:close/>
                </a:path>
              </a:pathLst>
            </a:custGeom>
            <a:no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sp>
        <p:nvSpPr>
          <p:cNvPr id="718" name="Google Shape;718;g2db48676025_0_183"/>
          <p:cNvSpPr txBox="1"/>
          <p:nvPr>
            <p:ph type="title"/>
          </p:nvPr>
        </p:nvSpPr>
        <p:spPr>
          <a:xfrm>
            <a:off x="3706160" y="236737"/>
            <a:ext cx="4426800" cy="860400"/>
          </a:xfrm>
          <a:prstGeom prst="rect">
            <a:avLst/>
          </a:prstGeom>
          <a:noFill/>
          <a:ln>
            <a:noFill/>
          </a:ln>
        </p:spPr>
        <p:txBody>
          <a:bodyPr anchorCtr="0" anchor="b" bIns="0" lIns="0" spcFirstLastPara="1" rIns="0" wrap="square" tIns="0">
            <a:normAutofit/>
          </a:bodyPr>
          <a:lstStyle/>
          <a:p>
            <a:pPr indent="0" lvl="0" marL="0" rtl="0" algn="ctr">
              <a:lnSpc>
                <a:spcPct val="100000"/>
              </a:lnSpc>
              <a:spcBef>
                <a:spcPts val="0"/>
              </a:spcBef>
              <a:spcAft>
                <a:spcPts val="0"/>
              </a:spcAft>
              <a:buClr>
                <a:schemeClr val="lt1"/>
              </a:buClr>
              <a:buSzPts val="2800"/>
              <a:buFont typeface="Rockwell"/>
              <a:buNone/>
            </a:pPr>
            <a:r>
              <a:rPr lang="en-US" sz="4000"/>
              <a:t>Who is watching?</a:t>
            </a:r>
            <a:endParaRPr sz="4000"/>
          </a:p>
        </p:txBody>
      </p:sp>
      <p:sp>
        <p:nvSpPr>
          <p:cNvPr id="719" name="Google Shape;719;g2db48676025_0_183"/>
          <p:cNvSpPr txBox="1"/>
          <p:nvPr>
            <p:ph idx="1" type="body"/>
          </p:nvPr>
        </p:nvSpPr>
        <p:spPr>
          <a:xfrm>
            <a:off x="3222900" y="1635125"/>
            <a:ext cx="5772300" cy="4678500"/>
          </a:xfrm>
          <a:prstGeom prst="rect">
            <a:avLst/>
          </a:prstGeom>
          <a:noFill/>
          <a:ln>
            <a:noFill/>
          </a:ln>
        </p:spPr>
        <p:txBody>
          <a:bodyPr anchorCtr="0" anchor="t" bIns="0" lIns="0" spcFirstLastPara="1" rIns="0" wrap="square" tIns="0">
            <a:normAutofit fontScale="55000"/>
          </a:bodyPr>
          <a:lstStyle/>
          <a:p>
            <a:pPr indent="-385989" lvl="0" marL="457200" rtl="0" algn="l">
              <a:spcBef>
                <a:spcPts val="1000"/>
              </a:spcBef>
              <a:spcAft>
                <a:spcPts val="0"/>
              </a:spcAft>
              <a:buSzPct val="100000"/>
              <a:buChar char="·"/>
            </a:pPr>
            <a:r>
              <a:rPr lang="en-US" sz="4506"/>
              <a:t>Caught attn of </a:t>
            </a:r>
            <a:r>
              <a:rPr lang="en-US" sz="4506"/>
              <a:t>Publishing, Writing, Folklore &amp; English Professor twitter</a:t>
            </a:r>
            <a:endParaRPr sz="4506"/>
          </a:p>
          <a:p>
            <a:pPr indent="-385989" lvl="0" marL="457200" rtl="0" algn="l">
              <a:spcBef>
                <a:spcPts val="1000"/>
              </a:spcBef>
              <a:spcAft>
                <a:spcPts val="0"/>
              </a:spcAft>
              <a:buSzPct val="100000"/>
              <a:buChar char="·"/>
            </a:pPr>
            <a:r>
              <a:rPr lang="en-US" sz="4506"/>
              <a:t>Journalists watching from BBC &amp; Business Insider</a:t>
            </a:r>
            <a:endParaRPr sz="4506"/>
          </a:p>
          <a:p>
            <a:pPr indent="-340360" lvl="0" marL="457200" rtl="0" algn="l">
              <a:spcBef>
                <a:spcPts val="1000"/>
              </a:spcBef>
              <a:spcAft>
                <a:spcPts val="0"/>
              </a:spcAft>
              <a:buSzPct val="71008"/>
              <a:buChar char="·"/>
            </a:pPr>
            <a:r>
              <a:rPr lang="en-US" sz="4506"/>
              <a:t>Harper Collins &amp; Four Literary agents now pressuring her write trope-based Google Docs Romcom</a:t>
            </a:r>
            <a:endParaRPr sz="4506"/>
          </a:p>
          <a:p>
            <a:pPr indent="-340360" lvl="0" marL="457200" rtl="0" algn="l">
              <a:spcBef>
                <a:spcPts val="1000"/>
              </a:spcBef>
              <a:spcAft>
                <a:spcPts val="0"/>
              </a:spcAft>
              <a:buSzPct val="71008"/>
              <a:buChar char="·"/>
            </a:pPr>
            <a:r>
              <a:rPr lang="en-US" sz="4506"/>
              <a:t>I’m trying to catch Google’s attention</a:t>
            </a:r>
            <a:br>
              <a:rPr lang="en-US" sz="3200"/>
            </a:br>
            <a:endParaRPr sz="3200"/>
          </a:p>
        </p:txBody>
      </p:sp>
      <p:grpSp>
        <p:nvGrpSpPr>
          <p:cNvPr id="720" name="Google Shape;720;g2db48676025_0_183"/>
          <p:cNvGrpSpPr/>
          <p:nvPr/>
        </p:nvGrpSpPr>
        <p:grpSpPr>
          <a:xfrm rot="2700000">
            <a:off x="10784689" y="5590812"/>
            <a:ext cx="962166" cy="724626"/>
            <a:chOff x="461734" y="958515"/>
            <a:chExt cx="962175" cy="724633"/>
          </a:xfrm>
        </p:grpSpPr>
        <p:sp>
          <p:nvSpPr>
            <p:cNvPr id="721" name="Google Shape;721;g2db48676025_0_183"/>
            <p:cNvSpPr/>
            <p:nvPr/>
          </p:nvSpPr>
          <p:spPr>
            <a:xfrm flipH="1" rot="8100000">
              <a:off x="558038" y="1121848"/>
              <a:ext cx="464996" cy="464996"/>
            </a:xfrm>
            <a:custGeom>
              <a:rect b="b" l="l" r="r" t="t"/>
              <a:pathLst>
                <a:path extrusionOk="0" h="464738" w="464738">
                  <a:moveTo>
                    <a:pt x="446142" y="464738"/>
                  </a:moveTo>
                  <a:cubicBezTo>
                    <a:pt x="331965" y="464738"/>
                    <a:pt x="217787" y="421181"/>
                    <a:pt x="130673" y="334066"/>
                  </a:cubicBezTo>
                  <a:cubicBezTo>
                    <a:pt x="43558" y="246952"/>
                    <a:pt x="1" y="132774"/>
                    <a:pt x="0" y="18596"/>
                  </a:cubicBezTo>
                  <a:lnTo>
                    <a:pt x="836" y="1089"/>
                  </a:lnTo>
                  <a:lnTo>
                    <a:pt x="606" y="859"/>
                  </a:lnTo>
                  <a:lnTo>
                    <a:pt x="848" y="848"/>
                  </a:lnTo>
                  <a:lnTo>
                    <a:pt x="859" y="606"/>
                  </a:lnTo>
                  <a:lnTo>
                    <a:pt x="1089" y="836"/>
                  </a:lnTo>
                  <a:lnTo>
                    <a:pt x="18596" y="0"/>
                  </a:lnTo>
                  <a:cubicBezTo>
                    <a:pt x="132774" y="0"/>
                    <a:pt x="246951" y="43557"/>
                    <a:pt x="334066" y="130672"/>
                  </a:cubicBezTo>
                  <a:cubicBezTo>
                    <a:pt x="421181" y="217787"/>
                    <a:pt x="464738" y="331964"/>
                    <a:pt x="464738" y="446142"/>
                  </a:cubicBezTo>
                  <a:lnTo>
                    <a:pt x="463902" y="463650"/>
                  </a:lnTo>
                  <a:lnTo>
                    <a:pt x="464132" y="463880"/>
                  </a:lnTo>
                  <a:lnTo>
                    <a:pt x="463891" y="463892"/>
                  </a:lnTo>
                  <a:lnTo>
                    <a:pt x="463879" y="464132"/>
                  </a:lnTo>
                  <a:lnTo>
                    <a:pt x="463650" y="463903"/>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722" name="Google Shape;722;g2db48676025_0_183"/>
            <p:cNvSpPr/>
            <p:nvPr/>
          </p:nvSpPr>
          <p:spPr>
            <a:xfrm flipH="1" rot="5400000">
              <a:off x="959170" y="958515"/>
              <a:ext cx="464739" cy="464739"/>
            </a:xfrm>
            <a:custGeom>
              <a:rect b="b" l="l" r="r" t="t"/>
              <a:pathLst>
                <a:path extrusionOk="0" h="464739" w="464739">
                  <a:moveTo>
                    <a:pt x="464132" y="463881"/>
                  </a:moveTo>
                  <a:lnTo>
                    <a:pt x="463891" y="463892"/>
                  </a:lnTo>
                  <a:lnTo>
                    <a:pt x="463880" y="464132"/>
                  </a:lnTo>
                  <a:lnTo>
                    <a:pt x="463651" y="463904"/>
                  </a:lnTo>
                  <a:lnTo>
                    <a:pt x="446142" y="464739"/>
                  </a:lnTo>
                  <a:cubicBezTo>
                    <a:pt x="331965" y="464739"/>
                    <a:pt x="217787" y="421182"/>
                    <a:pt x="130673" y="334067"/>
                  </a:cubicBezTo>
                  <a:cubicBezTo>
                    <a:pt x="43558" y="246953"/>
                    <a:pt x="1" y="132775"/>
                    <a:pt x="0" y="18597"/>
                  </a:cubicBezTo>
                  <a:lnTo>
                    <a:pt x="836" y="1089"/>
                  </a:lnTo>
                  <a:lnTo>
                    <a:pt x="607" y="859"/>
                  </a:lnTo>
                  <a:lnTo>
                    <a:pt x="848" y="848"/>
                  </a:lnTo>
                  <a:lnTo>
                    <a:pt x="859" y="607"/>
                  </a:lnTo>
                  <a:lnTo>
                    <a:pt x="1089" y="836"/>
                  </a:lnTo>
                  <a:lnTo>
                    <a:pt x="18597" y="0"/>
                  </a:lnTo>
                  <a:cubicBezTo>
                    <a:pt x="132775" y="0"/>
                    <a:pt x="246952" y="43557"/>
                    <a:pt x="334067" y="130672"/>
                  </a:cubicBezTo>
                  <a:cubicBezTo>
                    <a:pt x="421182" y="217787"/>
                    <a:pt x="464739" y="331964"/>
                    <a:pt x="464739" y="446142"/>
                  </a:cubicBezTo>
                  <a:lnTo>
                    <a:pt x="463903" y="463652"/>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grpSp>
        <p:nvGrpSpPr>
          <p:cNvPr id="723" name="Google Shape;723;g2db48676025_0_183"/>
          <p:cNvGrpSpPr/>
          <p:nvPr/>
        </p:nvGrpSpPr>
        <p:grpSpPr>
          <a:xfrm flipH="1" rot="-2700000">
            <a:off x="9939127" y="3282837"/>
            <a:ext cx="1785966" cy="2264242"/>
            <a:chOff x="2725201" y="4452918"/>
            <a:chExt cx="1785983" cy="2264264"/>
          </a:xfrm>
        </p:grpSpPr>
        <p:cxnSp>
          <p:nvCxnSpPr>
            <p:cNvPr id="724" name="Google Shape;724;g2db48676025_0_183"/>
            <p:cNvCxnSpPr/>
            <p:nvPr/>
          </p:nvCxnSpPr>
          <p:spPr>
            <a:xfrm rot="10800000">
              <a:off x="3618192" y="4452918"/>
              <a:ext cx="0" cy="2208600"/>
            </a:xfrm>
            <a:prstGeom prst="straightConnector1">
              <a:avLst/>
            </a:prstGeom>
            <a:noFill/>
            <a:ln cap="flat" cmpd="sng" w="12700">
              <a:solidFill>
                <a:schemeClr val="lt1"/>
              </a:solidFill>
              <a:prstDash val="solid"/>
              <a:round/>
              <a:headEnd len="sm" w="sm" type="none"/>
              <a:tailEnd len="sm" w="sm" type="none"/>
            </a:ln>
          </p:spPr>
        </p:cxnSp>
        <p:cxnSp>
          <p:nvCxnSpPr>
            <p:cNvPr id="725" name="Google Shape;725;g2db48676025_0_183"/>
            <p:cNvCxnSpPr/>
            <p:nvPr/>
          </p:nvCxnSpPr>
          <p:spPr>
            <a:xfrm rot="10800000">
              <a:off x="2738372" y="5243393"/>
              <a:ext cx="1761000" cy="0"/>
            </a:xfrm>
            <a:prstGeom prst="straightConnector1">
              <a:avLst/>
            </a:prstGeom>
            <a:noFill/>
            <a:ln cap="flat" cmpd="sng" w="12700">
              <a:solidFill>
                <a:schemeClr val="lt1"/>
              </a:solidFill>
              <a:prstDash val="solid"/>
              <a:round/>
              <a:headEnd len="sm" w="sm" type="none"/>
              <a:tailEnd len="sm" w="sm" type="none"/>
            </a:ln>
          </p:spPr>
        </p:cxnSp>
        <p:sp>
          <p:nvSpPr>
            <p:cNvPr id="726" name="Google Shape;726;g2db48676025_0_183"/>
            <p:cNvSpPr/>
            <p:nvPr/>
          </p:nvSpPr>
          <p:spPr>
            <a:xfrm flipH="1">
              <a:off x="2725201" y="4861779"/>
              <a:ext cx="1785983" cy="1799739"/>
            </a:xfrm>
            <a:custGeom>
              <a:rect b="b" l="l" r="r" t="t"/>
              <a:pathLst>
                <a:path extrusionOk="0" h="1799739" w="1785983">
                  <a:moveTo>
                    <a:pt x="440819" y="59"/>
                  </a:moveTo>
                  <a:cubicBezTo>
                    <a:pt x="584367" y="2557"/>
                    <a:pt x="735105" y="83293"/>
                    <a:pt x="845918" y="261596"/>
                  </a:cubicBezTo>
                  <a:lnTo>
                    <a:pt x="892992" y="360758"/>
                  </a:lnTo>
                  <a:lnTo>
                    <a:pt x="892992" y="365372"/>
                  </a:lnTo>
                  <a:lnTo>
                    <a:pt x="940065" y="266212"/>
                  </a:lnTo>
                  <a:cubicBezTo>
                    <a:pt x="1066709" y="62437"/>
                    <a:pt x="1245499" y="-13903"/>
                    <a:pt x="1406106" y="8338"/>
                  </a:cubicBezTo>
                  <a:cubicBezTo>
                    <a:pt x="1827702" y="66720"/>
                    <a:pt x="2124001" y="804388"/>
                    <a:pt x="1022901" y="1699451"/>
                  </a:cubicBezTo>
                  <a:lnTo>
                    <a:pt x="892991" y="1799739"/>
                  </a:lnTo>
                  <a:lnTo>
                    <a:pt x="763082" y="1694835"/>
                  </a:lnTo>
                  <a:cubicBezTo>
                    <a:pt x="-338018" y="799772"/>
                    <a:pt x="-41719" y="62104"/>
                    <a:pt x="379877" y="3722"/>
                  </a:cubicBezTo>
                  <a:cubicBezTo>
                    <a:pt x="399953" y="942"/>
                    <a:pt x="420313" y="-298"/>
                    <a:pt x="440819" y="59"/>
                  </a:cubicBezTo>
                  <a:close/>
                </a:path>
              </a:pathLst>
            </a:custGeom>
            <a:no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Bell MT"/>
                <a:ea typeface="Bell MT"/>
                <a:cs typeface="Bell MT"/>
                <a:sym typeface="Bell MT"/>
              </a:endParaRPr>
            </a:p>
          </p:txBody>
        </p:sp>
        <p:sp>
          <p:nvSpPr>
            <p:cNvPr id="727" name="Google Shape;727;g2db48676025_0_183"/>
            <p:cNvSpPr/>
            <p:nvPr/>
          </p:nvSpPr>
          <p:spPr>
            <a:xfrm rot="2700000">
              <a:off x="3123151" y="5448445"/>
              <a:ext cx="990077" cy="990077"/>
            </a:xfrm>
            <a:custGeom>
              <a:rect b="b" l="l" r="r" t="t"/>
              <a:pathLst>
                <a:path extrusionOk="0" h="1302493" w="1302493">
                  <a:moveTo>
                    <a:pt x="0" y="1302493"/>
                  </a:moveTo>
                  <a:lnTo>
                    <a:pt x="0" y="0"/>
                  </a:lnTo>
                  <a:lnTo>
                    <a:pt x="1302493" y="0"/>
                  </a:lnTo>
                </a:path>
              </a:pathLst>
            </a:custGeom>
            <a:no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728" name="Google Shape;728;g2db48676025_0_183"/>
            <p:cNvSpPr/>
            <p:nvPr/>
          </p:nvSpPr>
          <p:spPr>
            <a:xfrm rot="2700000">
              <a:off x="3314260" y="5983429"/>
              <a:ext cx="607861" cy="607861"/>
            </a:xfrm>
            <a:custGeom>
              <a:rect b="b" l="l" r="r" t="t"/>
              <a:pathLst>
                <a:path extrusionOk="0" h="1302493" w="1302493">
                  <a:moveTo>
                    <a:pt x="0" y="1302493"/>
                  </a:moveTo>
                  <a:lnTo>
                    <a:pt x="0" y="0"/>
                  </a:lnTo>
                  <a:lnTo>
                    <a:pt x="1302493" y="0"/>
                  </a:lnTo>
                </a:path>
              </a:pathLst>
            </a:custGeom>
            <a:no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grpSp>
        <p:nvGrpSpPr>
          <p:cNvPr id="729" name="Google Shape;729;g2db48676025_0_183"/>
          <p:cNvGrpSpPr/>
          <p:nvPr/>
        </p:nvGrpSpPr>
        <p:grpSpPr>
          <a:xfrm flipH="1">
            <a:off x="10854193" y="5280732"/>
            <a:ext cx="960438" cy="1032894"/>
            <a:chOff x="2111538" y="2384401"/>
            <a:chExt cx="960438" cy="1032894"/>
          </a:xfrm>
        </p:grpSpPr>
        <p:sp>
          <p:nvSpPr>
            <p:cNvPr id="730" name="Google Shape;730;g2db48676025_0_183"/>
            <p:cNvSpPr/>
            <p:nvPr/>
          </p:nvSpPr>
          <p:spPr>
            <a:xfrm rot="-8100000">
              <a:off x="2207842" y="2855993"/>
              <a:ext cx="464997" cy="464997"/>
            </a:xfrm>
            <a:custGeom>
              <a:rect b="b" l="l" r="r" t="t"/>
              <a:pathLst>
                <a:path extrusionOk="0" h="464739" w="464739">
                  <a:moveTo>
                    <a:pt x="464132" y="463881"/>
                  </a:moveTo>
                  <a:lnTo>
                    <a:pt x="463891" y="463892"/>
                  </a:lnTo>
                  <a:lnTo>
                    <a:pt x="463880" y="464132"/>
                  </a:lnTo>
                  <a:lnTo>
                    <a:pt x="463651" y="463904"/>
                  </a:lnTo>
                  <a:lnTo>
                    <a:pt x="446142" y="464739"/>
                  </a:lnTo>
                  <a:cubicBezTo>
                    <a:pt x="331965" y="464739"/>
                    <a:pt x="217787" y="421182"/>
                    <a:pt x="130673" y="334067"/>
                  </a:cubicBezTo>
                  <a:cubicBezTo>
                    <a:pt x="43558" y="246953"/>
                    <a:pt x="1" y="132775"/>
                    <a:pt x="0" y="18597"/>
                  </a:cubicBezTo>
                  <a:lnTo>
                    <a:pt x="836" y="1089"/>
                  </a:lnTo>
                  <a:lnTo>
                    <a:pt x="607" y="859"/>
                  </a:lnTo>
                  <a:lnTo>
                    <a:pt x="848" y="848"/>
                  </a:lnTo>
                  <a:lnTo>
                    <a:pt x="859" y="607"/>
                  </a:lnTo>
                  <a:lnTo>
                    <a:pt x="1089" y="836"/>
                  </a:lnTo>
                  <a:lnTo>
                    <a:pt x="18597" y="0"/>
                  </a:lnTo>
                  <a:cubicBezTo>
                    <a:pt x="132775" y="0"/>
                    <a:pt x="246952" y="43557"/>
                    <a:pt x="334067" y="130672"/>
                  </a:cubicBezTo>
                  <a:cubicBezTo>
                    <a:pt x="421182" y="217787"/>
                    <a:pt x="464739" y="331964"/>
                    <a:pt x="464739" y="446142"/>
                  </a:cubicBezTo>
                  <a:lnTo>
                    <a:pt x="463903" y="463652"/>
                  </a:lnTo>
                  <a:close/>
                </a:path>
              </a:pathLst>
            </a:custGeom>
            <a:no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731" name="Google Shape;731;g2db48676025_0_183"/>
            <p:cNvSpPr/>
            <p:nvPr/>
          </p:nvSpPr>
          <p:spPr>
            <a:xfrm rot="10800000">
              <a:off x="2607238" y="2688467"/>
              <a:ext cx="464738" cy="464738"/>
            </a:xfrm>
            <a:custGeom>
              <a:rect b="b" l="l" r="r" t="t"/>
              <a:pathLst>
                <a:path extrusionOk="0" h="464738" w="464738">
                  <a:moveTo>
                    <a:pt x="446142" y="464738"/>
                  </a:moveTo>
                  <a:cubicBezTo>
                    <a:pt x="331965" y="464738"/>
                    <a:pt x="217787" y="421181"/>
                    <a:pt x="130673" y="334066"/>
                  </a:cubicBezTo>
                  <a:cubicBezTo>
                    <a:pt x="43558" y="246952"/>
                    <a:pt x="1" y="132774"/>
                    <a:pt x="0" y="18596"/>
                  </a:cubicBezTo>
                  <a:lnTo>
                    <a:pt x="836" y="1089"/>
                  </a:lnTo>
                  <a:lnTo>
                    <a:pt x="606" y="859"/>
                  </a:lnTo>
                  <a:lnTo>
                    <a:pt x="848" y="848"/>
                  </a:lnTo>
                  <a:lnTo>
                    <a:pt x="859" y="606"/>
                  </a:lnTo>
                  <a:lnTo>
                    <a:pt x="1089" y="836"/>
                  </a:lnTo>
                  <a:lnTo>
                    <a:pt x="18596" y="0"/>
                  </a:lnTo>
                  <a:cubicBezTo>
                    <a:pt x="132774" y="0"/>
                    <a:pt x="246951" y="43557"/>
                    <a:pt x="334066" y="130672"/>
                  </a:cubicBezTo>
                  <a:cubicBezTo>
                    <a:pt x="421181" y="217787"/>
                    <a:pt x="464738" y="331964"/>
                    <a:pt x="464738" y="446142"/>
                  </a:cubicBezTo>
                  <a:lnTo>
                    <a:pt x="463902" y="463650"/>
                  </a:lnTo>
                  <a:lnTo>
                    <a:pt x="464132" y="463880"/>
                  </a:lnTo>
                  <a:lnTo>
                    <a:pt x="463891" y="463892"/>
                  </a:lnTo>
                  <a:lnTo>
                    <a:pt x="463879" y="464132"/>
                  </a:lnTo>
                  <a:lnTo>
                    <a:pt x="463650" y="463903"/>
                  </a:lnTo>
                  <a:close/>
                </a:path>
              </a:pathLst>
            </a:custGeom>
            <a:no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nvGrpSpPr>
            <p:cNvPr id="732" name="Google Shape;732;g2db48676025_0_183"/>
            <p:cNvGrpSpPr/>
            <p:nvPr/>
          </p:nvGrpSpPr>
          <p:grpSpPr>
            <a:xfrm>
              <a:off x="2440769" y="2384401"/>
              <a:ext cx="313009" cy="1032464"/>
              <a:chOff x="2440769" y="2384401"/>
              <a:chExt cx="313009" cy="1032464"/>
            </a:xfrm>
          </p:grpSpPr>
          <p:cxnSp>
            <p:nvCxnSpPr>
              <p:cNvPr id="733" name="Google Shape;733;g2db48676025_0_183"/>
              <p:cNvCxnSpPr/>
              <p:nvPr/>
            </p:nvCxnSpPr>
            <p:spPr>
              <a:xfrm rot="10800000">
                <a:off x="2440769" y="2516865"/>
                <a:ext cx="0" cy="900000"/>
              </a:xfrm>
              <a:prstGeom prst="straightConnector1">
                <a:avLst/>
              </a:prstGeom>
              <a:noFill/>
              <a:ln cap="flat" cmpd="sng" w="12700">
                <a:solidFill>
                  <a:schemeClr val="lt1"/>
                </a:solidFill>
                <a:prstDash val="solid"/>
                <a:round/>
                <a:headEnd len="sm" w="sm" type="none"/>
                <a:tailEnd len="sm" w="sm" type="none"/>
              </a:ln>
            </p:spPr>
          </p:cxnSp>
          <p:cxnSp>
            <p:nvCxnSpPr>
              <p:cNvPr id="734" name="Google Shape;734;g2db48676025_0_183"/>
              <p:cNvCxnSpPr/>
              <p:nvPr/>
            </p:nvCxnSpPr>
            <p:spPr>
              <a:xfrm rot="10800000">
                <a:off x="2753778" y="2384401"/>
                <a:ext cx="0" cy="900000"/>
              </a:xfrm>
              <a:prstGeom prst="straightConnector1">
                <a:avLst/>
              </a:prstGeom>
              <a:noFill/>
              <a:ln cap="flat" cmpd="sng" w="12700">
                <a:solidFill>
                  <a:schemeClr val="lt1"/>
                </a:solidFill>
                <a:prstDash val="solid"/>
                <a:round/>
                <a:headEnd len="sm" w="sm" type="none"/>
                <a:tailEnd len="sm" w="sm" type="none"/>
              </a:ln>
            </p:spPr>
          </p:cxnSp>
        </p:gr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81D15"/>
        </a:solidFill>
      </p:bgPr>
    </p:bg>
    <p:spTree>
      <p:nvGrpSpPr>
        <p:cNvPr id="126" name="Shape 126"/>
        <p:cNvGrpSpPr/>
        <p:nvPr/>
      </p:nvGrpSpPr>
      <p:grpSpPr>
        <a:xfrm>
          <a:off x="0" y="0"/>
          <a:ext cx="0" cy="0"/>
          <a:chOff x="0" y="0"/>
          <a:chExt cx="0" cy="0"/>
        </a:xfrm>
      </p:grpSpPr>
      <p:sp>
        <p:nvSpPr>
          <p:cNvPr id="127" name="Google Shape;127;g2db10833259_0_118"/>
          <p:cNvSpPr txBox="1"/>
          <p:nvPr>
            <p:ph type="title"/>
          </p:nvPr>
        </p:nvSpPr>
        <p:spPr>
          <a:xfrm>
            <a:off x="4984750" y="1011237"/>
            <a:ext cx="6120000" cy="860400"/>
          </a:xfrm>
          <a:prstGeom prst="rect">
            <a:avLst/>
          </a:prstGeom>
          <a:noFill/>
          <a:ln>
            <a:noFill/>
          </a:ln>
        </p:spPr>
        <p:txBody>
          <a:bodyPr anchorCtr="0" anchor="b" bIns="0" lIns="0" spcFirstLastPara="1" rIns="0" wrap="square" tIns="0">
            <a:normAutofit fontScale="90000"/>
          </a:bodyPr>
          <a:lstStyle/>
          <a:p>
            <a:pPr indent="0" lvl="0" marL="0" rtl="0" algn="ctr">
              <a:lnSpc>
                <a:spcPct val="100000"/>
              </a:lnSpc>
              <a:spcBef>
                <a:spcPts val="0"/>
              </a:spcBef>
              <a:spcAft>
                <a:spcPts val="0"/>
              </a:spcAft>
              <a:buClr>
                <a:schemeClr val="lt1"/>
              </a:buClr>
              <a:buSzPct val="100000"/>
              <a:buFont typeface="Rockwell"/>
              <a:buNone/>
            </a:pPr>
            <a:r>
              <a:rPr lang="en-US" sz="4800"/>
              <a:t>Task Specification / Annotation Goal</a:t>
            </a:r>
            <a:endParaRPr/>
          </a:p>
        </p:txBody>
      </p:sp>
      <p:pic>
        <p:nvPicPr>
          <p:cNvPr id="128" name="Google Shape;128;g2db10833259_0_118"/>
          <p:cNvPicPr preferRelativeResize="0"/>
          <p:nvPr/>
        </p:nvPicPr>
        <p:blipFill rotWithShape="1">
          <a:blip r:embed="rId3">
            <a:alphaModFix/>
          </a:blip>
          <a:srcRect b="0" l="9049" r="9049" t="0"/>
          <a:stretch/>
        </p:blipFill>
        <p:spPr>
          <a:xfrm>
            <a:off x="0" y="10"/>
            <a:ext cx="3870970" cy="6857992"/>
          </a:xfrm>
          <a:prstGeom prst="rect">
            <a:avLst/>
          </a:prstGeom>
          <a:noFill/>
          <a:ln>
            <a:noFill/>
          </a:ln>
        </p:spPr>
      </p:pic>
      <p:cxnSp>
        <p:nvCxnSpPr>
          <p:cNvPr id="129" name="Google Shape;129;g2db10833259_0_118"/>
          <p:cNvCxnSpPr/>
          <p:nvPr/>
        </p:nvCxnSpPr>
        <p:spPr>
          <a:xfrm>
            <a:off x="7774750" y="2310207"/>
            <a:ext cx="540000" cy="0"/>
          </a:xfrm>
          <a:prstGeom prst="straightConnector1">
            <a:avLst/>
          </a:prstGeom>
          <a:noFill/>
          <a:ln cap="flat" cmpd="sng" w="10150">
            <a:solidFill>
              <a:schemeClr val="lt1"/>
            </a:solidFill>
            <a:prstDash val="solid"/>
            <a:round/>
            <a:headEnd len="sm" w="sm" type="none"/>
            <a:tailEnd len="sm" w="sm" type="none"/>
          </a:ln>
        </p:spPr>
      </p:cxnSp>
      <p:sp>
        <p:nvSpPr>
          <p:cNvPr id="130" name="Google Shape;130;g2db10833259_0_118"/>
          <p:cNvSpPr txBox="1"/>
          <p:nvPr>
            <p:ph idx="1" type="body"/>
          </p:nvPr>
        </p:nvSpPr>
        <p:spPr>
          <a:xfrm>
            <a:off x="4984750" y="2742975"/>
            <a:ext cx="6319800" cy="3609600"/>
          </a:xfrm>
          <a:prstGeom prst="rect">
            <a:avLst/>
          </a:prstGeom>
          <a:noFill/>
          <a:ln>
            <a:noFill/>
          </a:ln>
        </p:spPr>
        <p:txBody>
          <a:bodyPr anchorCtr="0" anchor="t" bIns="0" lIns="0" spcFirstLastPara="1" rIns="0" wrap="square" tIns="0">
            <a:noAutofit/>
          </a:bodyPr>
          <a:lstStyle/>
          <a:p>
            <a:pPr indent="-423500" lvl="0" marL="360000" rtl="0" algn="l">
              <a:lnSpc>
                <a:spcPct val="125000"/>
              </a:lnSpc>
              <a:spcBef>
                <a:spcPts val="0"/>
              </a:spcBef>
              <a:spcAft>
                <a:spcPts val="0"/>
              </a:spcAft>
              <a:buSzPts val="3000"/>
              <a:buChar char="·"/>
            </a:pPr>
            <a:r>
              <a:rPr lang="en-US" sz="2700"/>
              <a:t>Identify the roles of flora and fauna cross-culturally</a:t>
            </a:r>
            <a:endParaRPr sz="2700"/>
          </a:p>
          <a:p>
            <a:pPr indent="0" lvl="0" marL="457200" rtl="0" algn="l">
              <a:lnSpc>
                <a:spcPct val="125000"/>
              </a:lnSpc>
              <a:spcBef>
                <a:spcPts val="0"/>
              </a:spcBef>
              <a:spcAft>
                <a:spcPts val="0"/>
              </a:spcAft>
              <a:buNone/>
            </a:pPr>
            <a:r>
              <a:t/>
            </a:r>
            <a:endParaRPr sz="2700"/>
          </a:p>
          <a:p>
            <a:pPr indent="-387350" lvl="1" marL="914400" rtl="0" algn="l">
              <a:lnSpc>
                <a:spcPct val="125000"/>
              </a:lnSpc>
              <a:spcBef>
                <a:spcPts val="0"/>
              </a:spcBef>
              <a:spcAft>
                <a:spcPts val="0"/>
              </a:spcAft>
              <a:buSzPts val="2500"/>
              <a:buChar char="•"/>
            </a:pPr>
            <a:r>
              <a:rPr lang="en-US" sz="2700"/>
              <a:t>Are these flora/fauna archetypally similar enough that we can identify their roles cross-culturally?</a:t>
            </a:r>
            <a:endParaRPr sz="2700"/>
          </a:p>
          <a:p>
            <a:pPr indent="-400050" lvl="1" marL="914400" rtl="0" algn="l">
              <a:lnSpc>
                <a:spcPct val="125000"/>
              </a:lnSpc>
              <a:spcBef>
                <a:spcPts val="0"/>
              </a:spcBef>
              <a:spcAft>
                <a:spcPts val="0"/>
              </a:spcAft>
              <a:buSzPts val="2700"/>
              <a:buChar char="•"/>
            </a:pPr>
            <a:r>
              <a:rPr lang="en-US" sz="2700"/>
              <a:t>Are there universal roles?</a:t>
            </a:r>
            <a:endParaRPr sz="27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g2db10833259_0_59"/>
          <p:cNvSpPr/>
          <p:nvPr/>
        </p:nvSpPr>
        <p:spPr>
          <a:xfrm>
            <a:off x="0" y="0"/>
            <a:ext cx="12192000" cy="6858000"/>
          </a:xfrm>
          <a:prstGeom prst="rect">
            <a:avLst/>
          </a:prstGeom>
          <a:solidFill>
            <a:srgbClr val="181D1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36" name="Google Shape;136;g2db10833259_0_59"/>
          <p:cNvSpPr/>
          <p:nvPr/>
        </p:nvSpPr>
        <p:spPr>
          <a:xfrm rot="-8100000">
            <a:off x="1057983" y="182507"/>
            <a:ext cx="2288880" cy="3234724"/>
          </a:xfrm>
          <a:custGeom>
            <a:rect b="b" l="l" r="r" t="t"/>
            <a:pathLst>
              <a:path extrusionOk="0" h="3232926" w="2287608">
                <a:moveTo>
                  <a:pt x="1143804" y="1916209"/>
                </a:moveTo>
                <a:lnTo>
                  <a:pt x="1140311" y="1919384"/>
                </a:lnTo>
                <a:lnTo>
                  <a:pt x="1136818" y="1916209"/>
                </a:lnTo>
                <a:lnTo>
                  <a:pt x="1136818" y="1922559"/>
                </a:lnTo>
                <a:lnTo>
                  <a:pt x="1117018" y="1940554"/>
                </a:lnTo>
                <a:cubicBezTo>
                  <a:pt x="954760" y="2102813"/>
                  <a:pt x="854401" y="2326970"/>
                  <a:pt x="854401" y="2574568"/>
                </a:cubicBezTo>
                <a:cubicBezTo>
                  <a:pt x="854401" y="2822165"/>
                  <a:pt x="954760" y="3046323"/>
                  <a:pt x="1117018" y="3208581"/>
                </a:cubicBezTo>
                <a:lnTo>
                  <a:pt x="1136818" y="3226577"/>
                </a:lnTo>
                <a:lnTo>
                  <a:pt x="1136818" y="3232926"/>
                </a:lnTo>
                <a:lnTo>
                  <a:pt x="1140311" y="3229751"/>
                </a:lnTo>
                <a:lnTo>
                  <a:pt x="1143804" y="3232926"/>
                </a:lnTo>
                <a:lnTo>
                  <a:pt x="1143804" y="3226577"/>
                </a:lnTo>
                <a:lnTo>
                  <a:pt x="1163604" y="3208581"/>
                </a:lnTo>
                <a:cubicBezTo>
                  <a:pt x="1325862" y="3046323"/>
                  <a:pt x="1426221" y="2822165"/>
                  <a:pt x="1426221" y="2574567"/>
                </a:cubicBezTo>
                <a:cubicBezTo>
                  <a:pt x="1426221" y="2326970"/>
                  <a:pt x="1325862" y="2102812"/>
                  <a:pt x="1163604" y="1940554"/>
                </a:cubicBezTo>
                <a:lnTo>
                  <a:pt x="1143804" y="1922558"/>
                </a:lnTo>
                <a:close/>
                <a:moveTo>
                  <a:pt x="1140312" y="1494239"/>
                </a:moveTo>
                <a:lnTo>
                  <a:pt x="1134813" y="1497413"/>
                </a:lnTo>
                <a:lnTo>
                  <a:pt x="1109328" y="1489264"/>
                </a:lnTo>
                <a:cubicBezTo>
                  <a:pt x="887680" y="1429874"/>
                  <a:pt x="643374" y="1455039"/>
                  <a:pt x="428947" y="1578838"/>
                </a:cubicBezTo>
                <a:cubicBezTo>
                  <a:pt x="214522" y="1702637"/>
                  <a:pt x="70575" y="1901629"/>
                  <a:pt x="11185" y="2123278"/>
                </a:cubicBezTo>
                <a:lnTo>
                  <a:pt x="5499" y="2149423"/>
                </a:lnTo>
                <a:lnTo>
                  <a:pt x="0" y="2152597"/>
                </a:lnTo>
                <a:lnTo>
                  <a:pt x="4497" y="2154035"/>
                </a:lnTo>
                <a:lnTo>
                  <a:pt x="3493" y="2158648"/>
                </a:lnTo>
                <a:lnTo>
                  <a:pt x="8992" y="2155473"/>
                </a:lnTo>
                <a:lnTo>
                  <a:pt x="34477" y="2163622"/>
                </a:lnTo>
                <a:cubicBezTo>
                  <a:pt x="117596" y="2185894"/>
                  <a:pt x="203900" y="2196274"/>
                  <a:pt x="290620" y="2194022"/>
                </a:cubicBezTo>
                <a:cubicBezTo>
                  <a:pt x="435153" y="2190268"/>
                  <a:pt x="580841" y="2151423"/>
                  <a:pt x="714858" y="2074049"/>
                </a:cubicBezTo>
                <a:cubicBezTo>
                  <a:pt x="929283" y="1950250"/>
                  <a:pt x="1073230" y="1751258"/>
                  <a:pt x="1132621" y="1529609"/>
                </a:cubicBezTo>
                <a:lnTo>
                  <a:pt x="1138305" y="1503464"/>
                </a:lnTo>
                <a:lnTo>
                  <a:pt x="1143804" y="1500289"/>
                </a:lnTo>
                <a:lnTo>
                  <a:pt x="1139308" y="1498852"/>
                </a:lnTo>
                <a:close/>
                <a:moveTo>
                  <a:pt x="2069415" y="1747063"/>
                </a:moveTo>
                <a:cubicBezTo>
                  <a:pt x="2009570" y="1682261"/>
                  <a:pt x="1939071" y="1625262"/>
                  <a:pt x="1858661" y="1578837"/>
                </a:cubicBezTo>
                <a:cubicBezTo>
                  <a:pt x="1644235" y="1455038"/>
                  <a:pt x="1399929" y="1429873"/>
                  <a:pt x="1178281" y="1489263"/>
                </a:cubicBezTo>
                <a:lnTo>
                  <a:pt x="1152796" y="1497412"/>
                </a:lnTo>
                <a:lnTo>
                  <a:pt x="1147297" y="1494238"/>
                </a:lnTo>
                <a:lnTo>
                  <a:pt x="1148300" y="1498851"/>
                </a:lnTo>
                <a:lnTo>
                  <a:pt x="1143804" y="1500288"/>
                </a:lnTo>
                <a:lnTo>
                  <a:pt x="1149304" y="1503463"/>
                </a:lnTo>
                <a:lnTo>
                  <a:pt x="1154988" y="1529608"/>
                </a:lnTo>
                <a:cubicBezTo>
                  <a:pt x="1214379" y="1751257"/>
                  <a:pt x="1358325" y="1950249"/>
                  <a:pt x="1572751" y="2074048"/>
                </a:cubicBezTo>
                <a:cubicBezTo>
                  <a:pt x="1706767" y="2151422"/>
                  <a:pt x="1852455" y="2190267"/>
                  <a:pt x="1996989" y="2194021"/>
                </a:cubicBezTo>
                <a:cubicBezTo>
                  <a:pt x="2083709" y="2196273"/>
                  <a:pt x="2170013" y="2185893"/>
                  <a:pt x="2253131" y="2163621"/>
                </a:cubicBezTo>
                <a:lnTo>
                  <a:pt x="2278616" y="2155472"/>
                </a:lnTo>
                <a:lnTo>
                  <a:pt x="2284115" y="2158647"/>
                </a:lnTo>
                <a:lnTo>
                  <a:pt x="2283112" y="2154034"/>
                </a:lnTo>
                <a:lnTo>
                  <a:pt x="2287608" y="2152596"/>
                </a:lnTo>
                <a:lnTo>
                  <a:pt x="2282109" y="2149422"/>
                </a:lnTo>
                <a:lnTo>
                  <a:pt x="2276424" y="2123277"/>
                </a:lnTo>
                <a:cubicBezTo>
                  <a:pt x="2239306" y="1984747"/>
                  <a:pt x="2169157" y="1855067"/>
                  <a:pt x="2069415" y="1747063"/>
                </a:cubicBezTo>
                <a:close/>
                <a:moveTo>
                  <a:pt x="1140311" y="779689"/>
                </a:moveTo>
                <a:lnTo>
                  <a:pt x="1134812" y="782863"/>
                </a:lnTo>
                <a:lnTo>
                  <a:pt x="1109328" y="774714"/>
                </a:lnTo>
                <a:cubicBezTo>
                  <a:pt x="887679" y="715324"/>
                  <a:pt x="643374" y="740489"/>
                  <a:pt x="428947" y="864288"/>
                </a:cubicBezTo>
                <a:cubicBezTo>
                  <a:pt x="214522" y="988087"/>
                  <a:pt x="70575" y="1187079"/>
                  <a:pt x="11185" y="1408728"/>
                </a:cubicBezTo>
                <a:lnTo>
                  <a:pt x="5499" y="1434873"/>
                </a:lnTo>
                <a:lnTo>
                  <a:pt x="0" y="1438047"/>
                </a:lnTo>
                <a:lnTo>
                  <a:pt x="4497" y="1439485"/>
                </a:lnTo>
                <a:lnTo>
                  <a:pt x="3493" y="1444098"/>
                </a:lnTo>
                <a:lnTo>
                  <a:pt x="8992" y="1440923"/>
                </a:lnTo>
                <a:lnTo>
                  <a:pt x="34477" y="1449072"/>
                </a:lnTo>
                <a:cubicBezTo>
                  <a:pt x="117595" y="1471344"/>
                  <a:pt x="203900" y="1481724"/>
                  <a:pt x="290620" y="1479472"/>
                </a:cubicBezTo>
                <a:cubicBezTo>
                  <a:pt x="435154" y="1475718"/>
                  <a:pt x="580841" y="1436873"/>
                  <a:pt x="714858" y="1359499"/>
                </a:cubicBezTo>
                <a:cubicBezTo>
                  <a:pt x="929284" y="1235700"/>
                  <a:pt x="1073229" y="1036708"/>
                  <a:pt x="1132621" y="815059"/>
                </a:cubicBezTo>
                <a:lnTo>
                  <a:pt x="1138305" y="788914"/>
                </a:lnTo>
                <a:lnTo>
                  <a:pt x="1143805" y="785739"/>
                </a:lnTo>
                <a:lnTo>
                  <a:pt x="1139308" y="784302"/>
                </a:lnTo>
                <a:close/>
                <a:moveTo>
                  <a:pt x="2069415" y="1032514"/>
                </a:moveTo>
                <a:cubicBezTo>
                  <a:pt x="2009570" y="967712"/>
                  <a:pt x="1939071" y="910714"/>
                  <a:pt x="1858661" y="864289"/>
                </a:cubicBezTo>
                <a:cubicBezTo>
                  <a:pt x="1644235" y="740490"/>
                  <a:pt x="1399929" y="715325"/>
                  <a:pt x="1178281" y="774715"/>
                </a:cubicBezTo>
                <a:lnTo>
                  <a:pt x="1152796" y="782864"/>
                </a:lnTo>
                <a:lnTo>
                  <a:pt x="1147297" y="779690"/>
                </a:lnTo>
                <a:lnTo>
                  <a:pt x="1148300" y="784303"/>
                </a:lnTo>
                <a:lnTo>
                  <a:pt x="1143804" y="785740"/>
                </a:lnTo>
                <a:lnTo>
                  <a:pt x="1149304" y="788915"/>
                </a:lnTo>
                <a:lnTo>
                  <a:pt x="1154988" y="815060"/>
                </a:lnTo>
                <a:cubicBezTo>
                  <a:pt x="1214379" y="1036709"/>
                  <a:pt x="1358325" y="1235701"/>
                  <a:pt x="1572751" y="1359500"/>
                </a:cubicBezTo>
                <a:cubicBezTo>
                  <a:pt x="1706767" y="1436874"/>
                  <a:pt x="1852455" y="1475719"/>
                  <a:pt x="1996989" y="1479473"/>
                </a:cubicBezTo>
                <a:cubicBezTo>
                  <a:pt x="2083709" y="1481725"/>
                  <a:pt x="2170013" y="1471345"/>
                  <a:pt x="2253131" y="1449073"/>
                </a:cubicBezTo>
                <a:lnTo>
                  <a:pt x="2278616" y="1440924"/>
                </a:lnTo>
                <a:lnTo>
                  <a:pt x="2284115" y="1444099"/>
                </a:lnTo>
                <a:lnTo>
                  <a:pt x="2283112" y="1439486"/>
                </a:lnTo>
                <a:lnTo>
                  <a:pt x="2287608" y="1438048"/>
                </a:lnTo>
                <a:lnTo>
                  <a:pt x="2282109" y="1434874"/>
                </a:lnTo>
                <a:lnTo>
                  <a:pt x="2276424" y="1408729"/>
                </a:lnTo>
                <a:cubicBezTo>
                  <a:pt x="2239306" y="1270198"/>
                  <a:pt x="2169157" y="1140518"/>
                  <a:pt x="2069415" y="1032514"/>
                </a:cubicBezTo>
                <a:close/>
                <a:moveTo>
                  <a:pt x="1140311" y="35676"/>
                </a:moveTo>
                <a:lnTo>
                  <a:pt x="1134812" y="38850"/>
                </a:lnTo>
                <a:lnTo>
                  <a:pt x="1109328" y="30701"/>
                </a:lnTo>
                <a:cubicBezTo>
                  <a:pt x="887679" y="-28689"/>
                  <a:pt x="643374" y="-3524"/>
                  <a:pt x="428948" y="120275"/>
                </a:cubicBezTo>
                <a:cubicBezTo>
                  <a:pt x="214521" y="244074"/>
                  <a:pt x="70575" y="443066"/>
                  <a:pt x="11185" y="664715"/>
                </a:cubicBezTo>
                <a:lnTo>
                  <a:pt x="5499" y="690860"/>
                </a:lnTo>
                <a:lnTo>
                  <a:pt x="0" y="694034"/>
                </a:lnTo>
                <a:lnTo>
                  <a:pt x="4497" y="695472"/>
                </a:lnTo>
                <a:lnTo>
                  <a:pt x="3493" y="700085"/>
                </a:lnTo>
                <a:lnTo>
                  <a:pt x="8992" y="696910"/>
                </a:lnTo>
                <a:lnTo>
                  <a:pt x="34477" y="705059"/>
                </a:lnTo>
                <a:cubicBezTo>
                  <a:pt x="117595" y="727331"/>
                  <a:pt x="203900" y="737711"/>
                  <a:pt x="290620" y="735459"/>
                </a:cubicBezTo>
                <a:cubicBezTo>
                  <a:pt x="435154" y="731705"/>
                  <a:pt x="580841" y="692860"/>
                  <a:pt x="714857" y="615486"/>
                </a:cubicBezTo>
                <a:cubicBezTo>
                  <a:pt x="929284" y="491687"/>
                  <a:pt x="1073229" y="292695"/>
                  <a:pt x="1132621" y="71046"/>
                </a:cubicBezTo>
                <a:lnTo>
                  <a:pt x="1138305" y="44901"/>
                </a:lnTo>
                <a:lnTo>
                  <a:pt x="1143805" y="41726"/>
                </a:lnTo>
                <a:lnTo>
                  <a:pt x="1139308" y="40289"/>
                </a:lnTo>
                <a:close/>
                <a:moveTo>
                  <a:pt x="2069415" y="288501"/>
                </a:moveTo>
                <a:cubicBezTo>
                  <a:pt x="2009570" y="223699"/>
                  <a:pt x="1939071" y="166700"/>
                  <a:pt x="1858661" y="120276"/>
                </a:cubicBezTo>
                <a:cubicBezTo>
                  <a:pt x="1644235" y="-3523"/>
                  <a:pt x="1399929" y="-28688"/>
                  <a:pt x="1178281" y="30702"/>
                </a:cubicBezTo>
                <a:lnTo>
                  <a:pt x="1152796" y="38850"/>
                </a:lnTo>
                <a:lnTo>
                  <a:pt x="1147297" y="35676"/>
                </a:lnTo>
                <a:lnTo>
                  <a:pt x="1148300" y="40290"/>
                </a:lnTo>
                <a:lnTo>
                  <a:pt x="1143804" y="41727"/>
                </a:lnTo>
                <a:lnTo>
                  <a:pt x="1149304" y="44901"/>
                </a:lnTo>
                <a:lnTo>
                  <a:pt x="1154988" y="71046"/>
                </a:lnTo>
                <a:cubicBezTo>
                  <a:pt x="1214379" y="292695"/>
                  <a:pt x="1358325" y="491688"/>
                  <a:pt x="1572751" y="615486"/>
                </a:cubicBezTo>
                <a:cubicBezTo>
                  <a:pt x="1706767" y="692860"/>
                  <a:pt x="1852455" y="731705"/>
                  <a:pt x="1996989" y="735460"/>
                </a:cubicBezTo>
                <a:cubicBezTo>
                  <a:pt x="2083709" y="737712"/>
                  <a:pt x="2170013" y="727332"/>
                  <a:pt x="2253131" y="705060"/>
                </a:cubicBezTo>
                <a:lnTo>
                  <a:pt x="2278616" y="696911"/>
                </a:lnTo>
                <a:lnTo>
                  <a:pt x="2284115" y="700086"/>
                </a:lnTo>
                <a:lnTo>
                  <a:pt x="2283112" y="695473"/>
                </a:lnTo>
                <a:lnTo>
                  <a:pt x="2287608" y="694035"/>
                </a:lnTo>
                <a:lnTo>
                  <a:pt x="2282109" y="690860"/>
                </a:lnTo>
                <a:lnTo>
                  <a:pt x="2276424" y="664716"/>
                </a:lnTo>
                <a:cubicBezTo>
                  <a:pt x="2239306" y="526185"/>
                  <a:pt x="2169157" y="396505"/>
                  <a:pt x="2069415" y="288501"/>
                </a:cubicBezTo>
                <a:close/>
              </a:path>
            </a:pathLst>
          </a:custGeom>
          <a:solidFill>
            <a:schemeClr val="lt1">
              <a:alpha val="2000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37" name="Google Shape;137;g2db10833259_0_59"/>
          <p:cNvSpPr/>
          <p:nvPr/>
        </p:nvSpPr>
        <p:spPr>
          <a:xfrm flipH="1" rot="2700000">
            <a:off x="386991" y="3689596"/>
            <a:ext cx="1786976" cy="1800740"/>
          </a:xfrm>
          <a:custGeom>
            <a:rect b="b" l="l" r="r" t="t"/>
            <a:pathLst>
              <a:path extrusionOk="0" h="1799739" w="1785983">
                <a:moveTo>
                  <a:pt x="440819" y="59"/>
                </a:moveTo>
                <a:cubicBezTo>
                  <a:pt x="584367" y="2557"/>
                  <a:pt x="735105" y="83293"/>
                  <a:pt x="845918" y="261596"/>
                </a:cubicBezTo>
                <a:lnTo>
                  <a:pt x="892992" y="360758"/>
                </a:lnTo>
                <a:lnTo>
                  <a:pt x="892992" y="365372"/>
                </a:lnTo>
                <a:lnTo>
                  <a:pt x="940065" y="266212"/>
                </a:lnTo>
                <a:cubicBezTo>
                  <a:pt x="1066709" y="62437"/>
                  <a:pt x="1245499" y="-13903"/>
                  <a:pt x="1406106" y="8338"/>
                </a:cubicBezTo>
                <a:cubicBezTo>
                  <a:pt x="1827702" y="66720"/>
                  <a:pt x="2124001" y="804388"/>
                  <a:pt x="1022901" y="1699451"/>
                </a:cubicBezTo>
                <a:lnTo>
                  <a:pt x="892991" y="1799739"/>
                </a:lnTo>
                <a:lnTo>
                  <a:pt x="892991" y="1795123"/>
                </a:lnTo>
                <a:lnTo>
                  <a:pt x="763082" y="1694835"/>
                </a:lnTo>
                <a:cubicBezTo>
                  <a:pt x="-338018" y="799772"/>
                  <a:pt x="-41719" y="62104"/>
                  <a:pt x="379877" y="3722"/>
                </a:cubicBezTo>
                <a:cubicBezTo>
                  <a:pt x="399953" y="942"/>
                  <a:pt x="420313" y="-298"/>
                  <a:pt x="440819" y="59"/>
                </a:cubicBezTo>
                <a:close/>
              </a:path>
            </a:pathLst>
          </a:custGeom>
          <a:solidFill>
            <a:schemeClr val="accent1">
              <a:alpha val="6000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nvGrpSpPr>
          <p:cNvPr id="138" name="Google Shape;138;g2db10833259_0_59"/>
          <p:cNvGrpSpPr/>
          <p:nvPr/>
        </p:nvGrpSpPr>
        <p:grpSpPr>
          <a:xfrm rot="2700000">
            <a:off x="854509" y="71813"/>
            <a:ext cx="2287586" cy="3673782"/>
            <a:chOff x="-6080955" y="3437416"/>
            <a:chExt cx="2287608" cy="3673817"/>
          </a:xfrm>
        </p:grpSpPr>
        <p:cxnSp>
          <p:nvCxnSpPr>
            <p:cNvPr id="139" name="Google Shape;139;g2db10833259_0_59"/>
            <p:cNvCxnSpPr/>
            <p:nvPr/>
          </p:nvCxnSpPr>
          <p:spPr>
            <a:xfrm>
              <a:off x="-4937151" y="4754133"/>
              <a:ext cx="0" cy="2357100"/>
            </a:xfrm>
            <a:prstGeom prst="straightConnector1">
              <a:avLst/>
            </a:prstGeom>
            <a:noFill/>
            <a:ln cap="flat" cmpd="sng" w="12700">
              <a:solidFill>
                <a:schemeClr val="lt1"/>
              </a:solidFill>
              <a:prstDash val="solid"/>
              <a:round/>
              <a:headEnd len="sm" w="sm" type="none"/>
              <a:tailEnd len="sm" w="sm" type="none"/>
            </a:ln>
          </p:spPr>
        </p:cxnSp>
        <p:sp>
          <p:nvSpPr>
            <p:cNvPr id="140" name="Google Shape;140;g2db10833259_0_59"/>
            <p:cNvSpPr/>
            <p:nvPr/>
          </p:nvSpPr>
          <p:spPr>
            <a:xfrm flipH="1" rot="10800000">
              <a:off x="-5226554" y="3437416"/>
              <a:ext cx="571820" cy="1316717"/>
            </a:xfrm>
            <a:custGeom>
              <a:rect b="b" l="l" r="r" t="t"/>
              <a:pathLst>
                <a:path extrusionOk="0" h="1316717" w="571820">
                  <a:moveTo>
                    <a:pt x="282417" y="1316717"/>
                  </a:moveTo>
                  <a:lnTo>
                    <a:pt x="285910" y="1313542"/>
                  </a:lnTo>
                  <a:lnTo>
                    <a:pt x="289403" y="1316717"/>
                  </a:lnTo>
                  <a:lnTo>
                    <a:pt x="289403" y="1310368"/>
                  </a:lnTo>
                  <a:lnTo>
                    <a:pt x="309203" y="1292372"/>
                  </a:lnTo>
                  <a:cubicBezTo>
                    <a:pt x="471461" y="1130114"/>
                    <a:pt x="571820" y="905956"/>
                    <a:pt x="571820" y="658358"/>
                  </a:cubicBezTo>
                  <a:cubicBezTo>
                    <a:pt x="571820" y="410761"/>
                    <a:pt x="471461" y="186603"/>
                    <a:pt x="309203" y="24345"/>
                  </a:cubicBezTo>
                  <a:lnTo>
                    <a:pt x="289403" y="6349"/>
                  </a:lnTo>
                  <a:lnTo>
                    <a:pt x="289403" y="0"/>
                  </a:lnTo>
                  <a:lnTo>
                    <a:pt x="285910" y="3175"/>
                  </a:lnTo>
                  <a:lnTo>
                    <a:pt x="282417" y="0"/>
                  </a:lnTo>
                  <a:lnTo>
                    <a:pt x="282417" y="6350"/>
                  </a:lnTo>
                  <a:lnTo>
                    <a:pt x="262617" y="24345"/>
                  </a:lnTo>
                  <a:cubicBezTo>
                    <a:pt x="100359" y="186604"/>
                    <a:pt x="0" y="410761"/>
                    <a:pt x="0" y="658359"/>
                  </a:cubicBezTo>
                  <a:cubicBezTo>
                    <a:pt x="0" y="905956"/>
                    <a:pt x="100359" y="1130114"/>
                    <a:pt x="262617" y="1292372"/>
                  </a:cubicBezTo>
                  <a:lnTo>
                    <a:pt x="282417" y="1310368"/>
                  </a:lnTo>
                  <a:close/>
                </a:path>
              </a:pathLst>
            </a:custGeom>
            <a:no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41" name="Google Shape;141;g2db10833259_0_59"/>
            <p:cNvSpPr/>
            <p:nvPr/>
          </p:nvSpPr>
          <p:spPr>
            <a:xfrm>
              <a:off x="-6080955" y="4476018"/>
              <a:ext cx="1143804" cy="735761"/>
            </a:xfrm>
            <a:custGeom>
              <a:rect b="b" l="l" r="r" t="t"/>
              <a:pathLst>
                <a:path extrusionOk="0" h="735761" w="1143804">
                  <a:moveTo>
                    <a:pt x="290619" y="302"/>
                  </a:moveTo>
                  <a:cubicBezTo>
                    <a:pt x="435153" y="4056"/>
                    <a:pt x="580841" y="42901"/>
                    <a:pt x="714857" y="120275"/>
                  </a:cubicBezTo>
                  <a:cubicBezTo>
                    <a:pt x="929283" y="244074"/>
                    <a:pt x="1073229" y="443066"/>
                    <a:pt x="1132620" y="664715"/>
                  </a:cubicBezTo>
                  <a:lnTo>
                    <a:pt x="1138304" y="690860"/>
                  </a:lnTo>
                  <a:lnTo>
                    <a:pt x="1143804" y="694035"/>
                  </a:lnTo>
                  <a:lnTo>
                    <a:pt x="1139308" y="695472"/>
                  </a:lnTo>
                  <a:lnTo>
                    <a:pt x="1140311" y="700085"/>
                  </a:lnTo>
                  <a:lnTo>
                    <a:pt x="1134812" y="696911"/>
                  </a:lnTo>
                  <a:lnTo>
                    <a:pt x="1109327" y="705060"/>
                  </a:lnTo>
                  <a:cubicBezTo>
                    <a:pt x="887679" y="764450"/>
                    <a:pt x="643373" y="739285"/>
                    <a:pt x="428947" y="615486"/>
                  </a:cubicBezTo>
                  <a:cubicBezTo>
                    <a:pt x="214521" y="491687"/>
                    <a:pt x="70574" y="292695"/>
                    <a:pt x="11184" y="71046"/>
                  </a:cubicBezTo>
                  <a:lnTo>
                    <a:pt x="5499" y="44901"/>
                  </a:lnTo>
                  <a:lnTo>
                    <a:pt x="0" y="41727"/>
                  </a:lnTo>
                  <a:lnTo>
                    <a:pt x="4496" y="40289"/>
                  </a:lnTo>
                  <a:lnTo>
                    <a:pt x="3493" y="35676"/>
                  </a:lnTo>
                  <a:lnTo>
                    <a:pt x="8992" y="38851"/>
                  </a:lnTo>
                  <a:lnTo>
                    <a:pt x="34477" y="30702"/>
                  </a:lnTo>
                  <a:cubicBezTo>
                    <a:pt x="117595" y="8430"/>
                    <a:pt x="203899" y="-1950"/>
                    <a:pt x="290619" y="302"/>
                  </a:cubicBezTo>
                  <a:close/>
                </a:path>
              </a:pathLst>
            </a:custGeom>
            <a:no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42" name="Google Shape;142;g2db10833259_0_59"/>
            <p:cNvSpPr/>
            <p:nvPr/>
          </p:nvSpPr>
          <p:spPr>
            <a:xfrm flipH="1">
              <a:off x="-4937151" y="4476018"/>
              <a:ext cx="1143804" cy="735761"/>
            </a:xfrm>
            <a:custGeom>
              <a:rect b="b" l="l" r="r" t="t"/>
              <a:pathLst>
                <a:path extrusionOk="0" h="735761" w="1143804">
                  <a:moveTo>
                    <a:pt x="290619" y="302"/>
                  </a:moveTo>
                  <a:cubicBezTo>
                    <a:pt x="435153" y="4056"/>
                    <a:pt x="580841" y="42901"/>
                    <a:pt x="714857" y="120275"/>
                  </a:cubicBezTo>
                  <a:cubicBezTo>
                    <a:pt x="929283" y="244074"/>
                    <a:pt x="1073229" y="443066"/>
                    <a:pt x="1132620" y="664715"/>
                  </a:cubicBezTo>
                  <a:lnTo>
                    <a:pt x="1138304" y="690860"/>
                  </a:lnTo>
                  <a:lnTo>
                    <a:pt x="1143804" y="694035"/>
                  </a:lnTo>
                  <a:lnTo>
                    <a:pt x="1139308" y="695472"/>
                  </a:lnTo>
                  <a:lnTo>
                    <a:pt x="1140311" y="700085"/>
                  </a:lnTo>
                  <a:lnTo>
                    <a:pt x="1134812" y="696911"/>
                  </a:lnTo>
                  <a:lnTo>
                    <a:pt x="1109327" y="705060"/>
                  </a:lnTo>
                  <a:cubicBezTo>
                    <a:pt x="887679" y="764450"/>
                    <a:pt x="643373" y="739285"/>
                    <a:pt x="428947" y="615486"/>
                  </a:cubicBezTo>
                  <a:cubicBezTo>
                    <a:pt x="214521" y="491687"/>
                    <a:pt x="70574" y="292695"/>
                    <a:pt x="11184" y="71046"/>
                  </a:cubicBezTo>
                  <a:lnTo>
                    <a:pt x="5499" y="44901"/>
                  </a:lnTo>
                  <a:lnTo>
                    <a:pt x="0" y="41727"/>
                  </a:lnTo>
                  <a:lnTo>
                    <a:pt x="4496" y="40289"/>
                  </a:lnTo>
                  <a:lnTo>
                    <a:pt x="3493" y="35676"/>
                  </a:lnTo>
                  <a:lnTo>
                    <a:pt x="8992" y="38851"/>
                  </a:lnTo>
                  <a:lnTo>
                    <a:pt x="34477" y="30702"/>
                  </a:lnTo>
                  <a:cubicBezTo>
                    <a:pt x="117595" y="8430"/>
                    <a:pt x="203899" y="-1950"/>
                    <a:pt x="290619" y="302"/>
                  </a:cubicBezTo>
                  <a:close/>
                </a:path>
              </a:pathLst>
            </a:custGeom>
            <a:no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43" name="Google Shape;143;g2db10833259_0_59"/>
            <p:cNvSpPr/>
            <p:nvPr/>
          </p:nvSpPr>
          <p:spPr>
            <a:xfrm>
              <a:off x="-6080955" y="5190567"/>
              <a:ext cx="1143804" cy="735761"/>
            </a:xfrm>
            <a:custGeom>
              <a:rect b="b" l="l" r="r" t="t"/>
              <a:pathLst>
                <a:path extrusionOk="0" h="735761" w="1143804">
                  <a:moveTo>
                    <a:pt x="290619" y="302"/>
                  </a:moveTo>
                  <a:cubicBezTo>
                    <a:pt x="435153" y="4056"/>
                    <a:pt x="580841" y="42901"/>
                    <a:pt x="714857" y="120275"/>
                  </a:cubicBezTo>
                  <a:cubicBezTo>
                    <a:pt x="929283" y="244074"/>
                    <a:pt x="1073229" y="443066"/>
                    <a:pt x="1132620" y="664715"/>
                  </a:cubicBezTo>
                  <a:lnTo>
                    <a:pt x="1138304" y="690860"/>
                  </a:lnTo>
                  <a:lnTo>
                    <a:pt x="1143804" y="694035"/>
                  </a:lnTo>
                  <a:lnTo>
                    <a:pt x="1139308" y="695472"/>
                  </a:lnTo>
                  <a:lnTo>
                    <a:pt x="1140311" y="700085"/>
                  </a:lnTo>
                  <a:lnTo>
                    <a:pt x="1134812" y="696911"/>
                  </a:lnTo>
                  <a:lnTo>
                    <a:pt x="1109327" y="705060"/>
                  </a:lnTo>
                  <a:cubicBezTo>
                    <a:pt x="887679" y="764450"/>
                    <a:pt x="643373" y="739285"/>
                    <a:pt x="428947" y="615486"/>
                  </a:cubicBezTo>
                  <a:cubicBezTo>
                    <a:pt x="214521" y="491687"/>
                    <a:pt x="70574" y="292695"/>
                    <a:pt x="11184" y="71046"/>
                  </a:cubicBezTo>
                  <a:lnTo>
                    <a:pt x="5499" y="44901"/>
                  </a:lnTo>
                  <a:lnTo>
                    <a:pt x="0" y="41727"/>
                  </a:lnTo>
                  <a:lnTo>
                    <a:pt x="4496" y="40289"/>
                  </a:lnTo>
                  <a:lnTo>
                    <a:pt x="3493" y="35676"/>
                  </a:lnTo>
                  <a:lnTo>
                    <a:pt x="8992" y="38851"/>
                  </a:lnTo>
                  <a:lnTo>
                    <a:pt x="34477" y="30702"/>
                  </a:lnTo>
                  <a:cubicBezTo>
                    <a:pt x="117595" y="8430"/>
                    <a:pt x="203899" y="-1950"/>
                    <a:pt x="290619" y="302"/>
                  </a:cubicBezTo>
                  <a:close/>
                </a:path>
              </a:pathLst>
            </a:custGeom>
            <a:no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44" name="Google Shape;144;g2db10833259_0_59"/>
            <p:cNvSpPr/>
            <p:nvPr/>
          </p:nvSpPr>
          <p:spPr>
            <a:xfrm flipH="1">
              <a:off x="-4937151" y="5190567"/>
              <a:ext cx="1143804" cy="735761"/>
            </a:xfrm>
            <a:custGeom>
              <a:rect b="b" l="l" r="r" t="t"/>
              <a:pathLst>
                <a:path extrusionOk="0" h="735761" w="1143804">
                  <a:moveTo>
                    <a:pt x="290619" y="302"/>
                  </a:moveTo>
                  <a:cubicBezTo>
                    <a:pt x="435153" y="4056"/>
                    <a:pt x="580841" y="42901"/>
                    <a:pt x="714857" y="120275"/>
                  </a:cubicBezTo>
                  <a:cubicBezTo>
                    <a:pt x="929283" y="244074"/>
                    <a:pt x="1073229" y="443066"/>
                    <a:pt x="1132620" y="664715"/>
                  </a:cubicBezTo>
                  <a:lnTo>
                    <a:pt x="1138304" y="690860"/>
                  </a:lnTo>
                  <a:lnTo>
                    <a:pt x="1143804" y="694035"/>
                  </a:lnTo>
                  <a:lnTo>
                    <a:pt x="1139308" y="695472"/>
                  </a:lnTo>
                  <a:lnTo>
                    <a:pt x="1140311" y="700085"/>
                  </a:lnTo>
                  <a:lnTo>
                    <a:pt x="1134812" y="696911"/>
                  </a:lnTo>
                  <a:lnTo>
                    <a:pt x="1109327" y="705060"/>
                  </a:lnTo>
                  <a:cubicBezTo>
                    <a:pt x="887679" y="764450"/>
                    <a:pt x="643373" y="739285"/>
                    <a:pt x="428947" y="615486"/>
                  </a:cubicBezTo>
                  <a:cubicBezTo>
                    <a:pt x="214521" y="491687"/>
                    <a:pt x="70574" y="292695"/>
                    <a:pt x="11184" y="71046"/>
                  </a:cubicBezTo>
                  <a:lnTo>
                    <a:pt x="5499" y="44901"/>
                  </a:lnTo>
                  <a:lnTo>
                    <a:pt x="0" y="41727"/>
                  </a:lnTo>
                  <a:lnTo>
                    <a:pt x="4496" y="40289"/>
                  </a:lnTo>
                  <a:lnTo>
                    <a:pt x="3493" y="35676"/>
                  </a:lnTo>
                  <a:lnTo>
                    <a:pt x="8992" y="38851"/>
                  </a:lnTo>
                  <a:lnTo>
                    <a:pt x="34477" y="30702"/>
                  </a:lnTo>
                  <a:cubicBezTo>
                    <a:pt x="117595" y="8430"/>
                    <a:pt x="203899" y="-1950"/>
                    <a:pt x="290619" y="302"/>
                  </a:cubicBezTo>
                  <a:close/>
                </a:path>
              </a:pathLst>
            </a:custGeom>
            <a:no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45" name="Google Shape;145;g2db10833259_0_59"/>
            <p:cNvSpPr/>
            <p:nvPr/>
          </p:nvSpPr>
          <p:spPr>
            <a:xfrm>
              <a:off x="-6080955" y="5934581"/>
              <a:ext cx="1143804" cy="735761"/>
            </a:xfrm>
            <a:custGeom>
              <a:rect b="b" l="l" r="r" t="t"/>
              <a:pathLst>
                <a:path extrusionOk="0" h="735761" w="1143804">
                  <a:moveTo>
                    <a:pt x="290619" y="302"/>
                  </a:moveTo>
                  <a:cubicBezTo>
                    <a:pt x="435153" y="4056"/>
                    <a:pt x="580841" y="42901"/>
                    <a:pt x="714857" y="120275"/>
                  </a:cubicBezTo>
                  <a:cubicBezTo>
                    <a:pt x="929283" y="244074"/>
                    <a:pt x="1073229" y="443066"/>
                    <a:pt x="1132620" y="664715"/>
                  </a:cubicBezTo>
                  <a:lnTo>
                    <a:pt x="1138304" y="690860"/>
                  </a:lnTo>
                  <a:lnTo>
                    <a:pt x="1143804" y="694035"/>
                  </a:lnTo>
                  <a:lnTo>
                    <a:pt x="1139308" y="695472"/>
                  </a:lnTo>
                  <a:lnTo>
                    <a:pt x="1140311" y="700085"/>
                  </a:lnTo>
                  <a:lnTo>
                    <a:pt x="1134812" y="696911"/>
                  </a:lnTo>
                  <a:lnTo>
                    <a:pt x="1109327" y="705060"/>
                  </a:lnTo>
                  <a:cubicBezTo>
                    <a:pt x="887679" y="764450"/>
                    <a:pt x="643373" y="739285"/>
                    <a:pt x="428947" y="615486"/>
                  </a:cubicBezTo>
                  <a:cubicBezTo>
                    <a:pt x="214521" y="491687"/>
                    <a:pt x="70574" y="292695"/>
                    <a:pt x="11184" y="71046"/>
                  </a:cubicBezTo>
                  <a:lnTo>
                    <a:pt x="5499" y="44901"/>
                  </a:lnTo>
                  <a:lnTo>
                    <a:pt x="0" y="41727"/>
                  </a:lnTo>
                  <a:lnTo>
                    <a:pt x="4496" y="40289"/>
                  </a:lnTo>
                  <a:lnTo>
                    <a:pt x="3493" y="35676"/>
                  </a:lnTo>
                  <a:lnTo>
                    <a:pt x="8992" y="38851"/>
                  </a:lnTo>
                  <a:lnTo>
                    <a:pt x="34477" y="30702"/>
                  </a:lnTo>
                  <a:cubicBezTo>
                    <a:pt x="117595" y="8430"/>
                    <a:pt x="203899" y="-1950"/>
                    <a:pt x="290619" y="302"/>
                  </a:cubicBezTo>
                  <a:close/>
                </a:path>
              </a:pathLst>
            </a:custGeom>
            <a:no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46" name="Google Shape;146;g2db10833259_0_59"/>
            <p:cNvSpPr/>
            <p:nvPr/>
          </p:nvSpPr>
          <p:spPr>
            <a:xfrm flipH="1">
              <a:off x="-4937151" y="5934581"/>
              <a:ext cx="1143804" cy="735761"/>
            </a:xfrm>
            <a:custGeom>
              <a:rect b="b" l="l" r="r" t="t"/>
              <a:pathLst>
                <a:path extrusionOk="0" h="735761" w="1143804">
                  <a:moveTo>
                    <a:pt x="290619" y="302"/>
                  </a:moveTo>
                  <a:cubicBezTo>
                    <a:pt x="435153" y="4056"/>
                    <a:pt x="580841" y="42901"/>
                    <a:pt x="714857" y="120275"/>
                  </a:cubicBezTo>
                  <a:cubicBezTo>
                    <a:pt x="929283" y="244074"/>
                    <a:pt x="1073229" y="443066"/>
                    <a:pt x="1132620" y="664715"/>
                  </a:cubicBezTo>
                  <a:lnTo>
                    <a:pt x="1138304" y="690860"/>
                  </a:lnTo>
                  <a:lnTo>
                    <a:pt x="1143804" y="694035"/>
                  </a:lnTo>
                  <a:lnTo>
                    <a:pt x="1139308" y="695472"/>
                  </a:lnTo>
                  <a:lnTo>
                    <a:pt x="1140311" y="700085"/>
                  </a:lnTo>
                  <a:lnTo>
                    <a:pt x="1134812" y="696911"/>
                  </a:lnTo>
                  <a:lnTo>
                    <a:pt x="1109327" y="705060"/>
                  </a:lnTo>
                  <a:cubicBezTo>
                    <a:pt x="887679" y="764450"/>
                    <a:pt x="643373" y="739285"/>
                    <a:pt x="428947" y="615486"/>
                  </a:cubicBezTo>
                  <a:cubicBezTo>
                    <a:pt x="214521" y="491687"/>
                    <a:pt x="70574" y="292695"/>
                    <a:pt x="11184" y="71046"/>
                  </a:cubicBezTo>
                  <a:lnTo>
                    <a:pt x="5499" y="44901"/>
                  </a:lnTo>
                  <a:lnTo>
                    <a:pt x="0" y="41727"/>
                  </a:lnTo>
                  <a:lnTo>
                    <a:pt x="4496" y="40289"/>
                  </a:lnTo>
                  <a:lnTo>
                    <a:pt x="3493" y="35676"/>
                  </a:lnTo>
                  <a:lnTo>
                    <a:pt x="8992" y="38851"/>
                  </a:lnTo>
                  <a:lnTo>
                    <a:pt x="34477" y="30702"/>
                  </a:lnTo>
                  <a:cubicBezTo>
                    <a:pt x="117595" y="8430"/>
                    <a:pt x="203899" y="-1950"/>
                    <a:pt x="290619" y="302"/>
                  </a:cubicBezTo>
                  <a:close/>
                </a:path>
              </a:pathLst>
            </a:custGeom>
            <a:no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sp>
        <p:nvSpPr>
          <p:cNvPr id="147" name="Google Shape;147;g2db10833259_0_59"/>
          <p:cNvSpPr/>
          <p:nvPr/>
        </p:nvSpPr>
        <p:spPr>
          <a:xfrm flipH="1" rot="8100000">
            <a:off x="8941390" y="182507"/>
            <a:ext cx="2288880" cy="3234724"/>
          </a:xfrm>
          <a:custGeom>
            <a:rect b="b" l="l" r="r" t="t"/>
            <a:pathLst>
              <a:path extrusionOk="0" h="3232926" w="2287608">
                <a:moveTo>
                  <a:pt x="1143804" y="1916209"/>
                </a:moveTo>
                <a:lnTo>
                  <a:pt x="1140311" y="1919384"/>
                </a:lnTo>
                <a:lnTo>
                  <a:pt x="1136818" y="1916209"/>
                </a:lnTo>
                <a:lnTo>
                  <a:pt x="1136818" y="1922559"/>
                </a:lnTo>
                <a:lnTo>
                  <a:pt x="1117018" y="1940554"/>
                </a:lnTo>
                <a:cubicBezTo>
                  <a:pt x="954760" y="2102813"/>
                  <a:pt x="854401" y="2326970"/>
                  <a:pt x="854401" y="2574568"/>
                </a:cubicBezTo>
                <a:cubicBezTo>
                  <a:pt x="854401" y="2822165"/>
                  <a:pt x="954760" y="3046323"/>
                  <a:pt x="1117018" y="3208581"/>
                </a:cubicBezTo>
                <a:lnTo>
                  <a:pt x="1136818" y="3226577"/>
                </a:lnTo>
                <a:lnTo>
                  <a:pt x="1136818" y="3232926"/>
                </a:lnTo>
                <a:lnTo>
                  <a:pt x="1140311" y="3229751"/>
                </a:lnTo>
                <a:lnTo>
                  <a:pt x="1143804" y="3232926"/>
                </a:lnTo>
                <a:lnTo>
                  <a:pt x="1143804" y="3226577"/>
                </a:lnTo>
                <a:lnTo>
                  <a:pt x="1163604" y="3208581"/>
                </a:lnTo>
                <a:cubicBezTo>
                  <a:pt x="1325862" y="3046323"/>
                  <a:pt x="1426221" y="2822165"/>
                  <a:pt x="1426221" y="2574567"/>
                </a:cubicBezTo>
                <a:cubicBezTo>
                  <a:pt x="1426221" y="2326970"/>
                  <a:pt x="1325862" y="2102812"/>
                  <a:pt x="1163604" y="1940554"/>
                </a:cubicBezTo>
                <a:lnTo>
                  <a:pt x="1143804" y="1922558"/>
                </a:lnTo>
                <a:close/>
                <a:moveTo>
                  <a:pt x="1140312" y="1494239"/>
                </a:moveTo>
                <a:lnTo>
                  <a:pt x="1134813" y="1497413"/>
                </a:lnTo>
                <a:lnTo>
                  <a:pt x="1109328" y="1489264"/>
                </a:lnTo>
                <a:cubicBezTo>
                  <a:pt x="887680" y="1429874"/>
                  <a:pt x="643374" y="1455039"/>
                  <a:pt x="428947" y="1578838"/>
                </a:cubicBezTo>
                <a:cubicBezTo>
                  <a:pt x="214522" y="1702637"/>
                  <a:pt x="70575" y="1901629"/>
                  <a:pt x="11185" y="2123278"/>
                </a:cubicBezTo>
                <a:lnTo>
                  <a:pt x="5499" y="2149423"/>
                </a:lnTo>
                <a:lnTo>
                  <a:pt x="0" y="2152597"/>
                </a:lnTo>
                <a:lnTo>
                  <a:pt x="4497" y="2154035"/>
                </a:lnTo>
                <a:lnTo>
                  <a:pt x="3493" y="2158648"/>
                </a:lnTo>
                <a:lnTo>
                  <a:pt x="8992" y="2155473"/>
                </a:lnTo>
                <a:lnTo>
                  <a:pt x="34477" y="2163622"/>
                </a:lnTo>
                <a:cubicBezTo>
                  <a:pt x="117596" y="2185894"/>
                  <a:pt x="203900" y="2196274"/>
                  <a:pt x="290620" y="2194022"/>
                </a:cubicBezTo>
                <a:cubicBezTo>
                  <a:pt x="435153" y="2190268"/>
                  <a:pt x="580841" y="2151423"/>
                  <a:pt x="714858" y="2074049"/>
                </a:cubicBezTo>
                <a:cubicBezTo>
                  <a:pt x="929283" y="1950250"/>
                  <a:pt x="1073230" y="1751258"/>
                  <a:pt x="1132621" y="1529609"/>
                </a:cubicBezTo>
                <a:lnTo>
                  <a:pt x="1138305" y="1503464"/>
                </a:lnTo>
                <a:lnTo>
                  <a:pt x="1143804" y="1500289"/>
                </a:lnTo>
                <a:lnTo>
                  <a:pt x="1139308" y="1498852"/>
                </a:lnTo>
                <a:close/>
                <a:moveTo>
                  <a:pt x="2069415" y="1747063"/>
                </a:moveTo>
                <a:cubicBezTo>
                  <a:pt x="2009570" y="1682261"/>
                  <a:pt x="1939071" y="1625262"/>
                  <a:pt x="1858661" y="1578837"/>
                </a:cubicBezTo>
                <a:cubicBezTo>
                  <a:pt x="1644235" y="1455038"/>
                  <a:pt x="1399929" y="1429873"/>
                  <a:pt x="1178281" y="1489263"/>
                </a:cubicBezTo>
                <a:lnTo>
                  <a:pt x="1152796" y="1497412"/>
                </a:lnTo>
                <a:lnTo>
                  <a:pt x="1147297" y="1494238"/>
                </a:lnTo>
                <a:lnTo>
                  <a:pt x="1148300" y="1498851"/>
                </a:lnTo>
                <a:lnTo>
                  <a:pt x="1143804" y="1500288"/>
                </a:lnTo>
                <a:lnTo>
                  <a:pt x="1149304" y="1503463"/>
                </a:lnTo>
                <a:lnTo>
                  <a:pt x="1154988" y="1529608"/>
                </a:lnTo>
                <a:cubicBezTo>
                  <a:pt x="1214379" y="1751257"/>
                  <a:pt x="1358325" y="1950249"/>
                  <a:pt x="1572751" y="2074048"/>
                </a:cubicBezTo>
                <a:cubicBezTo>
                  <a:pt x="1706767" y="2151422"/>
                  <a:pt x="1852455" y="2190267"/>
                  <a:pt x="1996989" y="2194021"/>
                </a:cubicBezTo>
                <a:cubicBezTo>
                  <a:pt x="2083709" y="2196273"/>
                  <a:pt x="2170013" y="2185893"/>
                  <a:pt x="2253131" y="2163621"/>
                </a:cubicBezTo>
                <a:lnTo>
                  <a:pt x="2278616" y="2155472"/>
                </a:lnTo>
                <a:lnTo>
                  <a:pt x="2284115" y="2158647"/>
                </a:lnTo>
                <a:lnTo>
                  <a:pt x="2283112" y="2154034"/>
                </a:lnTo>
                <a:lnTo>
                  <a:pt x="2287608" y="2152596"/>
                </a:lnTo>
                <a:lnTo>
                  <a:pt x="2282109" y="2149422"/>
                </a:lnTo>
                <a:lnTo>
                  <a:pt x="2276424" y="2123277"/>
                </a:lnTo>
                <a:cubicBezTo>
                  <a:pt x="2239306" y="1984747"/>
                  <a:pt x="2169157" y="1855067"/>
                  <a:pt x="2069415" y="1747063"/>
                </a:cubicBezTo>
                <a:close/>
                <a:moveTo>
                  <a:pt x="1140311" y="779689"/>
                </a:moveTo>
                <a:lnTo>
                  <a:pt x="1134812" y="782863"/>
                </a:lnTo>
                <a:lnTo>
                  <a:pt x="1109328" y="774714"/>
                </a:lnTo>
                <a:cubicBezTo>
                  <a:pt x="887679" y="715324"/>
                  <a:pt x="643374" y="740489"/>
                  <a:pt x="428947" y="864288"/>
                </a:cubicBezTo>
                <a:cubicBezTo>
                  <a:pt x="214522" y="988087"/>
                  <a:pt x="70575" y="1187079"/>
                  <a:pt x="11185" y="1408728"/>
                </a:cubicBezTo>
                <a:lnTo>
                  <a:pt x="5499" y="1434873"/>
                </a:lnTo>
                <a:lnTo>
                  <a:pt x="0" y="1438047"/>
                </a:lnTo>
                <a:lnTo>
                  <a:pt x="4497" y="1439485"/>
                </a:lnTo>
                <a:lnTo>
                  <a:pt x="3493" y="1444098"/>
                </a:lnTo>
                <a:lnTo>
                  <a:pt x="8992" y="1440923"/>
                </a:lnTo>
                <a:lnTo>
                  <a:pt x="34477" y="1449072"/>
                </a:lnTo>
                <a:cubicBezTo>
                  <a:pt x="117595" y="1471344"/>
                  <a:pt x="203900" y="1481724"/>
                  <a:pt x="290620" y="1479472"/>
                </a:cubicBezTo>
                <a:cubicBezTo>
                  <a:pt x="435154" y="1475718"/>
                  <a:pt x="580841" y="1436873"/>
                  <a:pt x="714858" y="1359499"/>
                </a:cubicBezTo>
                <a:cubicBezTo>
                  <a:pt x="929284" y="1235700"/>
                  <a:pt x="1073229" y="1036708"/>
                  <a:pt x="1132621" y="815059"/>
                </a:cubicBezTo>
                <a:lnTo>
                  <a:pt x="1138305" y="788914"/>
                </a:lnTo>
                <a:lnTo>
                  <a:pt x="1143805" y="785739"/>
                </a:lnTo>
                <a:lnTo>
                  <a:pt x="1139308" y="784302"/>
                </a:lnTo>
                <a:close/>
                <a:moveTo>
                  <a:pt x="2069415" y="1032514"/>
                </a:moveTo>
                <a:cubicBezTo>
                  <a:pt x="2009570" y="967712"/>
                  <a:pt x="1939071" y="910714"/>
                  <a:pt x="1858661" y="864289"/>
                </a:cubicBezTo>
                <a:cubicBezTo>
                  <a:pt x="1644235" y="740490"/>
                  <a:pt x="1399929" y="715325"/>
                  <a:pt x="1178281" y="774715"/>
                </a:cubicBezTo>
                <a:lnTo>
                  <a:pt x="1152796" y="782864"/>
                </a:lnTo>
                <a:lnTo>
                  <a:pt x="1147297" y="779690"/>
                </a:lnTo>
                <a:lnTo>
                  <a:pt x="1148300" y="784303"/>
                </a:lnTo>
                <a:lnTo>
                  <a:pt x="1143804" y="785740"/>
                </a:lnTo>
                <a:lnTo>
                  <a:pt x="1149304" y="788915"/>
                </a:lnTo>
                <a:lnTo>
                  <a:pt x="1154988" y="815060"/>
                </a:lnTo>
                <a:cubicBezTo>
                  <a:pt x="1214379" y="1036709"/>
                  <a:pt x="1358325" y="1235701"/>
                  <a:pt x="1572751" y="1359500"/>
                </a:cubicBezTo>
                <a:cubicBezTo>
                  <a:pt x="1706767" y="1436874"/>
                  <a:pt x="1852455" y="1475719"/>
                  <a:pt x="1996989" y="1479473"/>
                </a:cubicBezTo>
                <a:cubicBezTo>
                  <a:pt x="2083709" y="1481725"/>
                  <a:pt x="2170013" y="1471345"/>
                  <a:pt x="2253131" y="1449073"/>
                </a:cubicBezTo>
                <a:lnTo>
                  <a:pt x="2278616" y="1440924"/>
                </a:lnTo>
                <a:lnTo>
                  <a:pt x="2284115" y="1444099"/>
                </a:lnTo>
                <a:lnTo>
                  <a:pt x="2283112" y="1439486"/>
                </a:lnTo>
                <a:lnTo>
                  <a:pt x="2287608" y="1438048"/>
                </a:lnTo>
                <a:lnTo>
                  <a:pt x="2282109" y="1434874"/>
                </a:lnTo>
                <a:lnTo>
                  <a:pt x="2276424" y="1408729"/>
                </a:lnTo>
                <a:cubicBezTo>
                  <a:pt x="2239306" y="1270198"/>
                  <a:pt x="2169157" y="1140518"/>
                  <a:pt x="2069415" y="1032514"/>
                </a:cubicBezTo>
                <a:close/>
                <a:moveTo>
                  <a:pt x="1140311" y="35676"/>
                </a:moveTo>
                <a:lnTo>
                  <a:pt x="1134812" y="38850"/>
                </a:lnTo>
                <a:lnTo>
                  <a:pt x="1109328" y="30701"/>
                </a:lnTo>
                <a:cubicBezTo>
                  <a:pt x="887679" y="-28689"/>
                  <a:pt x="643374" y="-3524"/>
                  <a:pt x="428948" y="120275"/>
                </a:cubicBezTo>
                <a:cubicBezTo>
                  <a:pt x="214521" y="244074"/>
                  <a:pt x="70575" y="443066"/>
                  <a:pt x="11185" y="664715"/>
                </a:cubicBezTo>
                <a:lnTo>
                  <a:pt x="5499" y="690860"/>
                </a:lnTo>
                <a:lnTo>
                  <a:pt x="0" y="694034"/>
                </a:lnTo>
                <a:lnTo>
                  <a:pt x="4497" y="695472"/>
                </a:lnTo>
                <a:lnTo>
                  <a:pt x="3493" y="700085"/>
                </a:lnTo>
                <a:lnTo>
                  <a:pt x="8992" y="696910"/>
                </a:lnTo>
                <a:lnTo>
                  <a:pt x="34477" y="705059"/>
                </a:lnTo>
                <a:cubicBezTo>
                  <a:pt x="117595" y="727331"/>
                  <a:pt x="203900" y="737711"/>
                  <a:pt x="290620" y="735459"/>
                </a:cubicBezTo>
                <a:cubicBezTo>
                  <a:pt x="435154" y="731705"/>
                  <a:pt x="580841" y="692860"/>
                  <a:pt x="714857" y="615486"/>
                </a:cubicBezTo>
                <a:cubicBezTo>
                  <a:pt x="929284" y="491687"/>
                  <a:pt x="1073229" y="292695"/>
                  <a:pt x="1132621" y="71046"/>
                </a:cubicBezTo>
                <a:lnTo>
                  <a:pt x="1138305" y="44901"/>
                </a:lnTo>
                <a:lnTo>
                  <a:pt x="1143805" y="41726"/>
                </a:lnTo>
                <a:lnTo>
                  <a:pt x="1139308" y="40289"/>
                </a:lnTo>
                <a:close/>
                <a:moveTo>
                  <a:pt x="2069415" y="288501"/>
                </a:moveTo>
                <a:cubicBezTo>
                  <a:pt x="2009570" y="223699"/>
                  <a:pt x="1939071" y="166700"/>
                  <a:pt x="1858661" y="120276"/>
                </a:cubicBezTo>
                <a:cubicBezTo>
                  <a:pt x="1644235" y="-3523"/>
                  <a:pt x="1399929" y="-28688"/>
                  <a:pt x="1178281" y="30702"/>
                </a:cubicBezTo>
                <a:lnTo>
                  <a:pt x="1152796" y="38850"/>
                </a:lnTo>
                <a:lnTo>
                  <a:pt x="1147297" y="35676"/>
                </a:lnTo>
                <a:lnTo>
                  <a:pt x="1148300" y="40290"/>
                </a:lnTo>
                <a:lnTo>
                  <a:pt x="1143804" y="41727"/>
                </a:lnTo>
                <a:lnTo>
                  <a:pt x="1149304" y="44901"/>
                </a:lnTo>
                <a:lnTo>
                  <a:pt x="1154988" y="71046"/>
                </a:lnTo>
                <a:cubicBezTo>
                  <a:pt x="1214379" y="292695"/>
                  <a:pt x="1358325" y="491688"/>
                  <a:pt x="1572751" y="615486"/>
                </a:cubicBezTo>
                <a:cubicBezTo>
                  <a:pt x="1706767" y="692860"/>
                  <a:pt x="1852455" y="731705"/>
                  <a:pt x="1996989" y="735460"/>
                </a:cubicBezTo>
                <a:cubicBezTo>
                  <a:pt x="2083709" y="737712"/>
                  <a:pt x="2170013" y="727332"/>
                  <a:pt x="2253131" y="705060"/>
                </a:cubicBezTo>
                <a:lnTo>
                  <a:pt x="2278616" y="696911"/>
                </a:lnTo>
                <a:lnTo>
                  <a:pt x="2284115" y="700086"/>
                </a:lnTo>
                <a:lnTo>
                  <a:pt x="2283112" y="695473"/>
                </a:lnTo>
                <a:lnTo>
                  <a:pt x="2287608" y="694035"/>
                </a:lnTo>
                <a:lnTo>
                  <a:pt x="2282109" y="690860"/>
                </a:lnTo>
                <a:lnTo>
                  <a:pt x="2276424" y="664716"/>
                </a:lnTo>
                <a:cubicBezTo>
                  <a:pt x="2239306" y="526185"/>
                  <a:pt x="2169157" y="396505"/>
                  <a:pt x="2069415" y="288501"/>
                </a:cubicBezTo>
                <a:close/>
              </a:path>
            </a:pathLst>
          </a:custGeom>
          <a:solidFill>
            <a:schemeClr val="lt1">
              <a:alpha val="2000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nvGrpSpPr>
          <p:cNvPr id="148" name="Google Shape;148;g2db10833259_0_59"/>
          <p:cNvGrpSpPr/>
          <p:nvPr/>
        </p:nvGrpSpPr>
        <p:grpSpPr>
          <a:xfrm flipH="1" rot="-2700000">
            <a:off x="541398" y="5590812"/>
            <a:ext cx="962166" cy="724626"/>
            <a:chOff x="461734" y="958515"/>
            <a:chExt cx="962175" cy="724633"/>
          </a:xfrm>
        </p:grpSpPr>
        <p:sp>
          <p:nvSpPr>
            <p:cNvPr id="149" name="Google Shape;149;g2db10833259_0_59"/>
            <p:cNvSpPr/>
            <p:nvPr/>
          </p:nvSpPr>
          <p:spPr>
            <a:xfrm flipH="1" rot="8100000">
              <a:off x="558038" y="1121848"/>
              <a:ext cx="464996" cy="464996"/>
            </a:xfrm>
            <a:custGeom>
              <a:rect b="b" l="l" r="r" t="t"/>
              <a:pathLst>
                <a:path extrusionOk="0" h="464738" w="464738">
                  <a:moveTo>
                    <a:pt x="446142" y="464738"/>
                  </a:moveTo>
                  <a:cubicBezTo>
                    <a:pt x="331965" y="464738"/>
                    <a:pt x="217787" y="421181"/>
                    <a:pt x="130673" y="334066"/>
                  </a:cubicBezTo>
                  <a:cubicBezTo>
                    <a:pt x="43558" y="246952"/>
                    <a:pt x="1" y="132774"/>
                    <a:pt x="0" y="18596"/>
                  </a:cubicBezTo>
                  <a:lnTo>
                    <a:pt x="836" y="1089"/>
                  </a:lnTo>
                  <a:lnTo>
                    <a:pt x="606" y="859"/>
                  </a:lnTo>
                  <a:lnTo>
                    <a:pt x="848" y="848"/>
                  </a:lnTo>
                  <a:lnTo>
                    <a:pt x="859" y="606"/>
                  </a:lnTo>
                  <a:lnTo>
                    <a:pt x="1089" y="836"/>
                  </a:lnTo>
                  <a:lnTo>
                    <a:pt x="18596" y="0"/>
                  </a:lnTo>
                  <a:cubicBezTo>
                    <a:pt x="132774" y="0"/>
                    <a:pt x="246951" y="43557"/>
                    <a:pt x="334066" y="130672"/>
                  </a:cubicBezTo>
                  <a:cubicBezTo>
                    <a:pt x="421181" y="217787"/>
                    <a:pt x="464738" y="331964"/>
                    <a:pt x="464738" y="446142"/>
                  </a:cubicBezTo>
                  <a:lnTo>
                    <a:pt x="463902" y="463650"/>
                  </a:lnTo>
                  <a:lnTo>
                    <a:pt x="464132" y="463880"/>
                  </a:lnTo>
                  <a:lnTo>
                    <a:pt x="463891" y="463892"/>
                  </a:lnTo>
                  <a:lnTo>
                    <a:pt x="463879" y="464132"/>
                  </a:lnTo>
                  <a:lnTo>
                    <a:pt x="463650" y="463903"/>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50" name="Google Shape;150;g2db10833259_0_59"/>
            <p:cNvSpPr/>
            <p:nvPr/>
          </p:nvSpPr>
          <p:spPr>
            <a:xfrm flipH="1" rot="5400000">
              <a:off x="959170" y="958515"/>
              <a:ext cx="464739" cy="464739"/>
            </a:xfrm>
            <a:custGeom>
              <a:rect b="b" l="l" r="r" t="t"/>
              <a:pathLst>
                <a:path extrusionOk="0" h="464739" w="464739">
                  <a:moveTo>
                    <a:pt x="464132" y="463881"/>
                  </a:moveTo>
                  <a:lnTo>
                    <a:pt x="463891" y="463892"/>
                  </a:lnTo>
                  <a:lnTo>
                    <a:pt x="463880" y="464132"/>
                  </a:lnTo>
                  <a:lnTo>
                    <a:pt x="463651" y="463904"/>
                  </a:lnTo>
                  <a:lnTo>
                    <a:pt x="446142" y="464739"/>
                  </a:lnTo>
                  <a:cubicBezTo>
                    <a:pt x="331965" y="464739"/>
                    <a:pt x="217787" y="421182"/>
                    <a:pt x="130673" y="334067"/>
                  </a:cubicBezTo>
                  <a:cubicBezTo>
                    <a:pt x="43558" y="246953"/>
                    <a:pt x="1" y="132775"/>
                    <a:pt x="0" y="18597"/>
                  </a:cubicBezTo>
                  <a:lnTo>
                    <a:pt x="836" y="1089"/>
                  </a:lnTo>
                  <a:lnTo>
                    <a:pt x="607" y="859"/>
                  </a:lnTo>
                  <a:lnTo>
                    <a:pt x="848" y="848"/>
                  </a:lnTo>
                  <a:lnTo>
                    <a:pt x="859" y="607"/>
                  </a:lnTo>
                  <a:lnTo>
                    <a:pt x="1089" y="836"/>
                  </a:lnTo>
                  <a:lnTo>
                    <a:pt x="18597" y="0"/>
                  </a:lnTo>
                  <a:cubicBezTo>
                    <a:pt x="132775" y="0"/>
                    <a:pt x="246952" y="43557"/>
                    <a:pt x="334067" y="130672"/>
                  </a:cubicBezTo>
                  <a:cubicBezTo>
                    <a:pt x="421182" y="217787"/>
                    <a:pt x="464739" y="331964"/>
                    <a:pt x="464739" y="446142"/>
                  </a:cubicBezTo>
                  <a:lnTo>
                    <a:pt x="463903" y="463652"/>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grpSp>
        <p:nvGrpSpPr>
          <p:cNvPr id="151" name="Google Shape;151;g2db10833259_0_59"/>
          <p:cNvGrpSpPr/>
          <p:nvPr/>
        </p:nvGrpSpPr>
        <p:grpSpPr>
          <a:xfrm rot="2700000">
            <a:off x="466908" y="3282837"/>
            <a:ext cx="1785966" cy="2264242"/>
            <a:chOff x="2725201" y="4452918"/>
            <a:chExt cx="1785983" cy="2264264"/>
          </a:xfrm>
        </p:grpSpPr>
        <p:cxnSp>
          <p:nvCxnSpPr>
            <p:cNvPr id="152" name="Google Shape;152;g2db10833259_0_59"/>
            <p:cNvCxnSpPr/>
            <p:nvPr/>
          </p:nvCxnSpPr>
          <p:spPr>
            <a:xfrm rot="10800000">
              <a:off x="3618192" y="4452918"/>
              <a:ext cx="0" cy="2208600"/>
            </a:xfrm>
            <a:prstGeom prst="straightConnector1">
              <a:avLst/>
            </a:prstGeom>
            <a:noFill/>
            <a:ln cap="flat" cmpd="sng" w="12700">
              <a:solidFill>
                <a:schemeClr val="lt1"/>
              </a:solidFill>
              <a:prstDash val="solid"/>
              <a:round/>
              <a:headEnd len="sm" w="sm" type="none"/>
              <a:tailEnd len="sm" w="sm" type="none"/>
            </a:ln>
          </p:spPr>
        </p:cxnSp>
        <p:cxnSp>
          <p:nvCxnSpPr>
            <p:cNvPr id="153" name="Google Shape;153;g2db10833259_0_59"/>
            <p:cNvCxnSpPr/>
            <p:nvPr/>
          </p:nvCxnSpPr>
          <p:spPr>
            <a:xfrm rot="10800000">
              <a:off x="2738372" y="5243393"/>
              <a:ext cx="1761000" cy="0"/>
            </a:xfrm>
            <a:prstGeom prst="straightConnector1">
              <a:avLst/>
            </a:prstGeom>
            <a:noFill/>
            <a:ln cap="flat" cmpd="sng" w="12700">
              <a:solidFill>
                <a:schemeClr val="lt1"/>
              </a:solidFill>
              <a:prstDash val="solid"/>
              <a:round/>
              <a:headEnd len="sm" w="sm" type="none"/>
              <a:tailEnd len="sm" w="sm" type="none"/>
            </a:ln>
          </p:spPr>
        </p:cxnSp>
        <p:sp>
          <p:nvSpPr>
            <p:cNvPr id="154" name="Google Shape;154;g2db10833259_0_59"/>
            <p:cNvSpPr/>
            <p:nvPr/>
          </p:nvSpPr>
          <p:spPr>
            <a:xfrm flipH="1">
              <a:off x="2725201" y="4861779"/>
              <a:ext cx="1785983" cy="1799739"/>
            </a:xfrm>
            <a:custGeom>
              <a:rect b="b" l="l" r="r" t="t"/>
              <a:pathLst>
                <a:path extrusionOk="0" h="1799739" w="1785983">
                  <a:moveTo>
                    <a:pt x="440819" y="59"/>
                  </a:moveTo>
                  <a:cubicBezTo>
                    <a:pt x="584367" y="2557"/>
                    <a:pt x="735105" y="83293"/>
                    <a:pt x="845918" y="261596"/>
                  </a:cubicBezTo>
                  <a:lnTo>
                    <a:pt x="892992" y="360758"/>
                  </a:lnTo>
                  <a:lnTo>
                    <a:pt x="892992" y="365372"/>
                  </a:lnTo>
                  <a:lnTo>
                    <a:pt x="940065" y="266212"/>
                  </a:lnTo>
                  <a:cubicBezTo>
                    <a:pt x="1066709" y="62437"/>
                    <a:pt x="1245499" y="-13903"/>
                    <a:pt x="1406106" y="8338"/>
                  </a:cubicBezTo>
                  <a:cubicBezTo>
                    <a:pt x="1827702" y="66720"/>
                    <a:pt x="2124001" y="804388"/>
                    <a:pt x="1022901" y="1699451"/>
                  </a:cubicBezTo>
                  <a:lnTo>
                    <a:pt x="892991" y="1799739"/>
                  </a:lnTo>
                  <a:lnTo>
                    <a:pt x="763082" y="1694835"/>
                  </a:lnTo>
                  <a:cubicBezTo>
                    <a:pt x="-338018" y="799772"/>
                    <a:pt x="-41719" y="62104"/>
                    <a:pt x="379877" y="3722"/>
                  </a:cubicBezTo>
                  <a:cubicBezTo>
                    <a:pt x="399953" y="942"/>
                    <a:pt x="420313" y="-298"/>
                    <a:pt x="440819" y="59"/>
                  </a:cubicBezTo>
                  <a:close/>
                </a:path>
              </a:pathLst>
            </a:custGeom>
            <a:no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Bell MT"/>
                <a:ea typeface="Bell MT"/>
                <a:cs typeface="Bell MT"/>
                <a:sym typeface="Bell MT"/>
              </a:endParaRPr>
            </a:p>
          </p:txBody>
        </p:sp>
        <p:sp>
          <p:nvSpPr>
            <p:cNvPr id="155" name="Google Shape;155;g2db10833259_0_59"/>
            <p:cNvSpPr/>
            <p:nvPr/>
          </p:nvSpPr>
          <p:spPr>
            <a:xfrm rot="2700000">
              <a:off x="3123151" y="5448445"/>
              <a:ext cx="990077" cy="990077"/>
            </a:xfrm>
            <a:custGeom>
              <a:rect b="b" l="l" r="r" t="t"/>
              <a:pathLst>
                <a:path extrusionOk="0" h="1302493" w="1302493">
                  <a:moveTo>
                    <a:pt x="0" y="1302493"/>
                  </a:moveTo>
                  <a:lnTo>
                    <a:pt x="0" y="0"/>
                  </a:lnTo>
                  <a:lnTo>
                    <a:pt x="1302493" y="0"/>
                  </a:lnTo>
                </a:path>
              </a:pathLst>
            </a:custGeom>
            <a:no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56" name="Google Shape;156;g2db10833259_0_59"/>
            <p:cNvSpPr/>
            <p:nvPr/>
          </p:nvSpPr>
          <p:spPr>
            <a:xfrm rot="2700000">
              <a:off x="3314260" y="5983429"/>
              <a:ext cx="607861" cy="607861"/>
            </a:xfrm>
            <a:custGeom>
              <a:rect b="b" l="l" r="r" t="t"/>
              <a:pathLst>
                <a:path extrusionOk="0" h="1302493" w="1302493">
                  <a:moveTo>
                    <a:pt x="0" y="1302493"/>
                  </a:moveTo>
                  <a:lnTo>
                    <a:pt x="0" y="0"/>
                  </a:lnTo>
                  <a:lnTo>
                    <a:pt x="1302493" y="0"/>
                  </a:lnTo>
                </a:path>
              </a:pathLst>
            </a:custGeom>
            <a:no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grpSp>
        <p:nvGrpSpPr>
          <p:cNvPr id="157" name="Google Shape;157;g2db10833259_0_59"/>
          <p:cNvGrpSpPr/>
          <p:nvPr/>
        </p:nvGrpSpPr>
        <p:grpSpPr>
          <a:xfrm>
            <a:off x="377370" y="5280732"/>
            <a:ext cx="960438" cy="1032894"/>
            <a:chOff x="2111538" y="2384401"/>
            <a:chExt cx="960438" cy="1032894"/>
          </a:xfrm>
        </p:grpSpPr>
        <p:sp>
          <p:nvSpPr>
            <p:cNvPr id="158" name="Google Shape;158;g2db10833259_0_59"/>
            <p:cNvSpPr/>
            <p:nvPr/>
          </p:nvSpPr>
          <p:spPr>
            <a:xfrm rot="-8100000">
              <a:off x="2207842" y="2855993"/>
              <a:ext cx="464997" cy="464997"/>
            </a:xfrm>
            <a:custGeom>
              <a:rect b="b" l="l" r="r" t="t"/>
              <a:pathLst>
                <a:path extrusionOk="0" h="464739" w="464739">
                  <a:moveTo>
                    <a:pt x="464132" y="463881"/>
                  </a:moveTo>
                  <a:lnTo>
                    <a:pt x="463891" y="463892"/>
                  </a:lnTo>
                  <a:lnTo>
                    <a:pt x="463880" y="464132"/>
                  </a:lnTo>
                  <a:lnTo>
                    <a:pt x="463651" y="463904"/>
                  </a:lnTo>
                  <a:lnTo>
                    <a:pt x="446142" y="464739"/>
                  </a:lnTo>
                  <a:cubicBezTo>
                    <a:pt x="331965" y="464739"/>
                    <a:pt x="217787" y="421182"/>
                    <a:pt x="130673" y="334067"/>
                  </a:cubicBezTo>
                  <a:cubicBezTo>
                    <a:pt x="43558" y="246953"/>
                    <a:pt x="1" y="132775"/>
                    <a:pt x="0" y="18597"/>
                  </a:cubicBezTo>
                  <a:lnTo>
                    <a:pt x="836" y="1089"/>
                  </a:lnTo>
                  <a:lnTo>
                    <a:pt x="607" y="859"/>
                  </a:lnTo>
                  <a:lnTo>
                    <a:pt x="848" y="848"/>
                  </a:lnTo>
                  <a:lnTo>
                    <a:pt x="859" y="607"/>
                  </a:lnTo>
                  <a:lnTo>
                    <a:pt x="1089" y="836"/>
                  </a:lnTo>
                  <a:lnTo>
                    <a:pt x="18597" y="0"/>
                  </a:lnTo>
                  <a:cubicBezTo>
                    <a:pt x="132775" y="0"/>
                    <a:pt x="246952" y="43557"/>
                    <a:pt x="334067" y="130672"/>
                  </a:cubicBezTo>
                  <a:cubicBezTo>
                    <a:pt x="421182" y="217787"/>
                    <a:pt x="464739" y="331964"/>
                    <a:pt x="464739" y="446142"/>
                  </a:cubicBezTo>
                  <a:lnTo>
                    <a:pt x="463903" y="463652"/>
                  </a:lnTo>
                  <a:close/>
                </a:path>
              </a:pathLst>
            </a:custGeom>
            <a:no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59" name="Google Shape;159;g2db10833259_0_59"/>
            <p:cNvSpPr/>
            <p:nvPr/>
          </p:nvSpPr>
          <p:spPr>
            <a:xfrm rot="10800000">
              <a:off x="2607238" y="2688467"/>
              <a:ext cx="464738" cy="464738"/>
            </a:xfrm>
            <a:custGeom>
              <a:rect b="b" l="l" r="r" t="t"/>
              <a:pathLst>
                <a:path extrusionOk="0" h="464738" w="464738">
                  <a:moveTo>
                    <a:pt x="446142" y="464738"/>
                  </a:moveTo>
                  <a:cubicBezTo>
                    <a:pt x="331965" y="464738"/>
                    <a:pt x="217787" y="421181"/>
                    <a:pt x="130673" y="334066"/>
                  </a:cubicBezTo>
                  <a:cubicBezTo>
                    <a:pt x="43558" y="246952"/>
                    <a:pt x="1" y="132774"/>
                    <a:pt x="0" y="18596"/>
                  </a:cubicBezTo>
                  <a:lnTo>
                    <a:pt x="836" y="1089"/>
                  </a:lnTo>
                  <a:lnTo>
                    <a:pt x="606" y="859"/>
                  </a:lnTo>
                  <a:lnTo>
                    <a:pt x="848" y="848"/>
                  </a:lnTo>
                  <a:lnTo>
                    <a:pt x="859" y="606"/>
                  </a:lnTo>
                  <a:lnTo>
                    <a:pt x="1089" y="836"/>
                  </a:lnTo>
                  <a:lnTo>
                    <a:pt x="18596" y="0"/>
                  </a:lnTo>
                  <a:cubicBezTo>
                    <a:pt x="132774" y="0"/>
                    <a:pt x="246951" y="43557"/>
                    <a:pt x="334066" y="130672"/>
                  </a:cubicBezTo>
                  <a:cubicBezTo>
                    <a:pt x="421181" y="217787"/>
                    <a:pt x="464738" y="331964"/>
                    <a:pt x="464738" y="446142"/>
                  </a:cubicBezTo>
                  <a:lnTo>
                    <a:pt x="463902" y="463650"/>
                  </a:lnTo>
                  <a:lnTo>
                    <a:pt x="464132" y="463880"/>
                  </a:lnTo>
                  <a:lnTo>
                    <a:pt x="463891" y="463892"/>
                  </a:lnTo>
                  <a:lnTo>
                    <a:pt x="463879" y="464132"/>
                  </a:lnTo>
                  <a:lnTo>
                    <a:pt x="463650" y="463903"/>
                  </a:lnTo>
                  <a:close/>
                </a:path>
              </a:pathLst>
            </a:custGeom>
            <a:no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nvGrpSpPr>
            <p:cNvPr id="160" name="Google Shape;160;g2db10833259_0_59"/>
            <p:cNvGrpSpPr/>
            <p:nvPr/>
          </p:nvGrpSpPr>
          <p:grpSpPr>
            <a:xfrm>
              <a:off x="2440769" y="2384401"/>
              <a:ext cx="313009" cy="1032464"/>
              <a:chOff x="2440769" y="2384401"/>
              <a:chExt cx="313009" cy="1032464"/>
            </a:xfrm>
          </p:grpSpPr>
          <p:cxnSp>
            <p:nvCxnSpPr>
              <p:cNvPr id="161" name="Google Shape;161;g2db10833259_0_59"/>
              <p:cNvCxnSpPr/>
              <p:nvPr/>
            </p:nvCxnSpPr>
            <p:spPr>
              <a:xfrm rot="10800000">
                <a:off x="2440769" y="2516865"/>
                <a:ext cx="0" cy="900000"/>
              </a:xfrm>
              <a:prstGeom prst="straightConnector1">
                <a:avLst/>
              </a:prstGeom>
              <a:noFill/>
              <a:ln cap="flat" cmpd="sng" w="12700">
                <a:solidFill>
                  <a:schemeClr val="lt1"/>
                </a:solidFill>
                <a:prstDash val="solid"/>
                <a:round/>
                <a:headEnd len="sm" w="sm" type="none"/>
                <a:tailEnd len="sm" w="sm" type="none"/>
              </a:ln>
            </p:spPr>
          </p:cxnSp>
          <p:cxnSp>
            <p:nvCxnSpPr>
              <p:cNvPr id="162" name="Google Shape;162;g2db10833259_0_59"/>
              <p:cNvCxnSpPr/>
              <p:nvPr/>
            </p:nvCxnSpPr>
            <p:spPr>
              <a:xfrm rot="10800000">
                <a:off x="2753778" y="2384401"/>
                <a:ext cx="0" cy="900000"/>
              </a:xfrm>
              <a:prstGeom prst="straightConnector1">
                <a:avLst/>
              </a:prstGeom>
              <a:noFill/>
              <a:ln cap="flat" cmpd="sng" w="12700">
                <a:solidFill>
                  <a:schemeClr val="lt1"/>
                </a:solidFill>
                <a:prstDash val="solid"/>
                <a:round/>
                <a:headEnd len="sm" w="sm" type="none"/>
                <a:tailEnd len="sm" w="sm" type="none"/>
              </a:ln>
            </p:spPr>
          </p:cxnSp>
        </p:grpSp>
      </p:grpSp>
      <p:sp>
        <p:nvSpPr>
          <p:cNvPr id="163" name="Google Shape;163;g2db10833259_0_59"/>
          <p:cNvSpPr/>
          <p:nvPr/>
        </p:nvSpPr>
        <p:spPr>
          <a:xfrm rot="-2700000">
            <a:off x="10114285" y="3689596"/>
            <a:ext cx="1786976" cy="1800740"/>
          </a:xfrm>
          <a:custGeom>
            <a:rect b="b" l="l" r="r" t="t"/>
            <a:pathLst>
              <a:path extrusionOk="0" h="1799739" w="1785983">
                <a:moveTo>
                  <a:pt x="440819" y="59"/>
                </a:moveTo>
                <a:cubicBezTo>
                  <a:pt x="584367" y="2557"/>
                  <a:pt x="735105" y="83293"/>
                  <a:pt x="845918" y="261596"/>
                </a:cubicBezTo>
                <a:lnTo>
                  <a:pt x="892992" y="360758"/>
                </a:lnTo>
                <a:lnTo>
                  <a:pt x="892992" y="365372"/>
                </a:lnTo>
                <a:lnTo>
                  <a:pt x="940065" y="266212"/>
                </a:lnTo>
                <a:cubicBezTo>
                  <a:pt x="1066709" y="62437"/>
                  <a:pt x="1245499" y="-13903"/>
                  <a:pt x="1406106" y="8338"/>
                </a:cubicBezTo>
                <a:cubicBezTo>
                  <a:pt x="1827702" y="66720"/>
                  <a:pt x="2124001" y="804388"/>
                  <a:pt x="1022901" y="1699451"/>
                </a:cubicBezTo>
                <a:lnTo>
                  <a:pt x="892991" y="1799739"/>
                </a:lnTo>
                <a:lnTo>
                  <a:pt x="892991" y="1795123"/>
                </a:lnTo>
                <a:lnTo>
                  <a:pt x="763082" y="1694835"/>
                </a:lnTo>
                <a:cubicBezTo>
                  <a:pt x="-338018" y="799772"/>
                  <a:pt x="-41719" y="62104"/>
                  <a:pt x="379877" y="3722"/>
                </a:cubicBezTo>
                <a:cubicBezTo>
                  <a:pt x="399953" y="942"/>
                  <a:pt x="420313" y="-298"/>
                  <a:pt x="440819" y="59"/>
                </a:cubicBezTo>
                <a:close/>
              </a:path>
            </a:pathLst>
          </a:custGeom>
          <a:solidFill>
            <a:schemeClr val="accent1">
              <a:alpha val="6000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nvGrpSpPr>
          <p:cNvPr id="164" name="Google Shape;164;g2db10833259_0_59"/>
          <p:cNvGrpSpPr/>
          <p:nvPr/>
        </p:nvGrpSpPr>
        <p:grpSpPr>
          <a:xfrm flipH="1" rot="-2700000">
            <a:off x="9049906" y="71813"/>
            <a:ext cx="2287586" cy="3673782"/>
            <a:chOff x="-6080955" y="3437416"/>
            <a:chExt cx="2287608" cy="3673817"/>
          </a:xfrm>
        </p:grpSpPr>
        <p:cxnSp>
          <p:nvCxnSpPr>
            <p:cNvPr id="165" name="Google Shape;165;g2db10833259_0_59"/>
            <p:cNvCxnSpPr/>
            <p:nvPr/>
          </p:nvCxnSpPr>
          <p:spPr>
            <a:xfrm>
              <a:off x="-4937151" y="4754133"/>
              <a:ext cx="0" cy="2357100"/>
            </a:xfrm>
            <a:prstGeom prst="straightConnector1">
              <a:avLst/>
            </a:prstGeom>
            <a:noFill/>
            <a:ln cap="flat" cmpd="sng" w="12700">
              <a:solidFill>
                <a:schemeClr val="lt1"/>
              </a:solidFill>
              <a:prstDash val="solid"/>
              <a:round/>
              <a:headEnd len="sm" w="sm" type="none"/>
              <a:tailEnd len="sm" w="sm" type="none"/>
            </a:ln>
          </p:spPr>
        </p:cxnSp>
        <p:sp>
          <p:nvSpPr>
            <p:cNvPr id="166" name="Google Shape;166;g2db10833259_0_59"/>
            <p:cNvSpPr/>
            <p:nvPr/>
          </p:nvSpPr>
          <p:spPr>
            <a:xfrm flipH="1" rot="10800000">
              <a:off x="-5226554" y="3437416"/>
              <a:ext cx="571820" cy="1316717"/>
            </a:xfrm>
            <a:custGeom>
              <a:rect b="b" l="l" r="r" t="t"/>
              <a:pathLst>
                <a:path extrusionOk="0" h="1316717" w="571820">
                  <a:moveTo>
                    <a:pt x="282417" y="1316717"/>
                  </a:moveTo>
                  <a:lnTo>
                    <a:pt x="285910" y="1313542"/>
                  </a:lnTo>
                  <a:lnTo>
                    <a:pt x="289403" y="1316717"/>
                  </a:lnTo>
                  <a:lnTo>
                    <a:pt x="289403" y="1310368"/>
                  </a:lnTo>
                  <a:lnTo>
                    <a:pt x="309203" y="1292372"/>
                  </a:lnTo>
                  <a:cubicBezTo>
                    <a:pt x="471461" y="1130114"/>
                    <a:pt x="571820" y="905956"/>
                    <a:pt x="571820" y="658358"/>
                  </a:cubicBezTo>
                  <a:cubicBezTo>
                    <a:pt x="571820" y="410761"/>
                    <a:pt x="471461" y="186603"/>
                    <a:pt x="309203" y="24345"/>
                  </a:cubicBezTo>
                  <a:lnTo>
                    <a:pt x="289403" y="6349"/>
                  </a:lnTo>
                  <a:lnTo>
                    <a:pt x="289403" y="0"/>
                  </a:lnTo>
                  <a:lnTo>
                    <a:pt x="285910" y="3175"/>
                  </a:lnTo>
                  <a:lnTo>
                    <a:pt x="282417" y="0"/>
                  </a:lnTo>
                  <a:lnTo>
                    <a:pt x="282417" y="6350"/>
                  </a:lnTo>
                  <a:lnTo>
                    <a:pt x="262617" y="24345"/>
                  </a:lnTo>
                  <a:cubicBezTo>
                    <a:pt x="100359" y="186604"/>
                    <a:pt x="0" y="410761"/>
                    <a:pt x="0" y="658359"/>
                  </a:cubicBezTo>
                  <a:cubicBezTo>
                    <a:pt x="0" y="905956"/>
                    <a:pt x="100359" y="1130114"/>
                    <a:pt x="262617" y="1292372"/>
                  </a:cubicBezTo>
                  <a:lnTo>
                    <a:pt x="282417" y="1310368"/>
                  </a:lnTo>
                  <a:close/>
                </a:path>
              </a:pathLst>
            </a:custGeom>
            <a:no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67" name="Google Shape;167;g2db10833259_0_59"/>
            <p:cNvSpPr/>
            <p:nvPr/>
          </p:nvSpPr>
          <p:spPr>
            <a:xfrm>
              <a:off x="-6080955" y="4476018"/>
              <a:ext cx="1143804" cy="735761"/>
            </a:xfrm>
            <a:custGeom>
              <a:rect b="b" l="l" r="r" t="t"/>
              <a:pathLst>
                <a:path extrusionOk="0" h="735761" w="1143804">
                  <a:moveTo>
                    <a:pt x="290619" y="302"/>
                  </a:moveTo>
                  <a:cubicBezTo>
                    <a:pt x="435153" y="4056"/>
                    <a:pt x="580841" y="42901"/>
                    <a:pt x="714857" y="120275"/>
                  </a:cubicBezTo>
                  <a:cubicBezTo>
                    <a:pt x="929283" y="244074"/>
                    <a:pt x="1073229" y="443066"/>
                    <a:pt x="1132620" y="664715"/>
                  </a:cubicBezTo>
                  <a:lnTo>
                    <a:pt x="1138304" y="690860"/>
                  </a:lnTo>
                  <a:lnTo>
                    <a:pt x="1143804" y="694035"/>
                  </a:lnTo>
                  <a:lnTo>
                    <a:pt x="1139308" y="695472"/>
                  </a:lnTo>
                  <a:lnTo>
                    <a:pt x="1140311" y="700085"/>
                  </a:lnTo>
                  <a:lnTo>
                    <a:pt x="1134812" y="696911"/>
                  </a:lnTo>
                  <a:lnTo>
                    <a:pt x="1109327" y="705060"/>
                  </a:lnTo>
                  <a:cubicBezTo>
                    <a:pt x="887679" y="764450"/>
                    <a:pt x="643373" y="739285"/>
                    <a:pt x="428947" y="615486"/>
                  </a:cubicBezTo>
                  <a:cubicBezTo>
                    <a:pt x="214521" y="491687"/>
                    <a:pt x="70574" y="292695"/>
                    <a:pt x="11184" y="71046"/>
                  </a:cubicBezTo>
                  <a:lnTo>
                    <a:pt x="5499" y="44901"/>
                  </a:lnTo>
                  <a:lnTo>
                    <a:pt x="0" y="41727"/>
                  </a:lnTo>
                  <a:lnTo>
                    <a:pt x="4496" y="40289"/>
                  </a:lnTo>
                  <a:lnTo>
                    <a:pt x="3493" y="35676"/>
                  </a:lnTo>
                  <a:lnTo>
                    <a:pt x="8992" y="38851"/>
                  </a:lnTo>
                  <a:lnTo>
                    <a:pt x="34477" y="30702"/>
                  </a:lnTo>
                  <a:cubicBezTo>
                    <a:pt x="117595" y="8430"/>
                    <a:pt x="203899" y="-1950"/>
                    <a:pt x="290619" y="302"/>
                  </a:cubicBezTo>
                  <a:close/>
                </a:path>
              </a:pathLst>
            </a:custGeom>
            <a:no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68" name="Google Shape;168;g2db10833259_0_59"/>
            <p:cNvSpPr/>
            <p:nvPr/>
          </p:nvSpPr>
          <p:spPr>
            <a:xfrm flipH="1">
              <a:off x="-4937151" y="4476018"/>
              <a:ext cx="1143804" cy="735761"/>
            </a:xfrm>
            <a:custGeom>
              <a:rect b="b" l="l" r="r" t="t"/>
              <a:pathLst>
                <a:path extrusionOk="0" h="735761" w="1143804">
                  <a:moveTo>
                    <a:pt x="290619" y="302"/>
                  </a:moveTo>
                  <a:cubicBezTo>
                    <a:pt x="435153" y="4056"/>
                    <a:pt x="580841" y="42901"/>
                    <a:pt x="714857" y="120275"/>
                  </a:cubicBezTo>
                  <a:cubicBezTo>
                    <a:pt x="929283" y="244074"/>
                    <a:pt x="1073229" y="443066"/>
                    <a:pt x="1132620" y="664715"/>
                  </a:cubicBezTo>
                  <a:lnTo>
                    <a:pt x="1138304" y="690860"/>
                  </a:lnTo>
                  <a:lnTo>
                    <a:pt x="1143804" y="694035"/>
                  </a:lnTo>
                  <a:lnTo>
                    <a:pt x="1139308" y="695472"/>
                  </a:lnTo>
                  <a:lnTo>
                    <a:pt x="1140311" y="700085"/>
                  </a:lnTo>
                  <a:lnTo>
                    <a:pt x="1134812" y="696911"/>
                  </a:lnTo>
                  <a:lnTo>
                    <a:pt x="1109327" y="705060"/>
                  </a:lnTo>
                  <a:cubicBezTo>
                    <a:pt x="887679" y="764450"/>
                    <a:pt x="643373" y="739285"/>
                    <a:pt x="428947" y="615486"/>
                  </a:cubicBezTo>
                  <a:cubicBezTo>
                    <a:pt x="214521" y="491687"/>
                    <a:pt x="70574" y="292695"/>
                    <a:pt x="11184" y="71046"/>
                  </a:cubicBezTo>
                  <a:lnTo>
                    <a:pt x="5499" y="44901"/>
                  </a:lnTo>
                  <a:lnTo>
                    <a:pt x="0" y="41727"/>
                  </a:lnTo>
                  <a:lnTo>
                    <a:pt x="4496" y="40289"/>
                  </a:lnTo>
                  <a:lnTo>
                    <a:pt x="3493" y="35676"/>
                  </a:lnTo>
                  <a:lnTo>
                    <a:pt x="8992" y="38851"/>
                  </a:lnTo>
                  <a:lnTo>
                    <a:pt x="34477" y="30702"/>
                  </a:lnTo>
                  <a:cubicBezTo>
                    <a:pt x="117595" y="8430"/>
                    <a:pt x="203899" y="-1950"/>
                    <a:pt x="290619" y="302"/>
                  </a:cubicBezTo>
                  <a:close/>
                </a:path>
              </a:pathLst>
            </a:custGeom>
            <a:no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69" name="Google Shape;169;g2db10833259_0_59"/>
            <p:cNvSpPr/>
            <p:nvPr/>
          </p:nvSpPr>
          <p:spPr>
            <a:xfrm>
              <a:off x="-6080955" y="5190567"/>
              <a:ext cx="1143804" cy="735761"/>
            </a:xfrm>
            <a:custGeom>
              <a:rect b="b" l="l" r="r" t="t"/>
              <a:pathLst>
                <a:path extrusionOk="0" h="735761" w="1143804">
                  <a:moveTo>
                    <a:pt x="290619" y="302"/>
                  </a:moveTo>
                  <a:cubicBezTo>
                    <a:pt x="435153" y="4056"/>
                    <a:pt x="580841" y="42901"/>
                    <a:pt x="714857" y="120275"/>
                  </a:cubicBezTo>
                  <a:cubicBezTo>
                    <a:pt x="929283" y="244074"/>
                    <a:pt x="1073229" y="443066"/>
                    <a:pt x="1132620" y="664715"/>
                  </a:cubicBezTo>
                  <a:lnTo>
                    <a:pt x="1138304" y="690860"/>
                  </a:lnTo>
                  <a:lnTo>
                    <a:pt x="1143804" y="694035"/>
                  </a:lnTo>
                  <a:lnTo>
                    <a:pt x="1139308" y="695472"/>
                  </a:lnTo>
                  <a:lnTo>
                    <a:pt x="1140311" y="700085"/>
                  </a:lnTo>
                  <a:lnTo>
                    <a:pt x="1134812" y="696911"/>
                  </a:lnTo>
                  <a:lnTo>
                    <a:pt x="1109327" y="705060"/>
                  </a:lnTo>
                  <a:cubicBezTo>
                    <a:pt x="887679" y="764450"/>
                    <a:pt x="643373" y="739285"/>
                    <a:pt x="428947" y="615486"/>
                  </a:cubicBezTo>
                  <a:cubicBezTo>
                    <a:pt x="214521" y="491687"/>
                    <a:pt x="70574" y="292695"/>
                    <a:pt x="11184" y="71046"/>
                  </a:cubicBezTo>
                  <a:lnTo>
                    <a:pt x="5499" y="44901"/>
                  </a:lnTo>
                  <a:lnTo>
                    <a:pt x="0" y="41727"/>
                  </a:lnTo>
                  <a:lnTo>
                    <a:pt x="4496" y="40289"/>
                  </a:lnTo>
                  <a:lnTo>
                    <a:pt x="3493" y="35676"/>
                  </a:lnTo>
                  <a:lnTo>
                    <a:pt x="8992" y="38851"/>
                  </a:lnTo>
                  <a:lnTo>
                    <a:pt x="34477" y="30702"/>
                  </a:lnTo>
                  <a:cubicBezTo>
                    <a:pt x="117595" y="8430"/>
                    <a:pt x="203899" y="-1950"/>
                    <a:pt x="290619" y="302"/>
                  </a:cubicBezTo>
                  <a:close/>
                </a:path>
              </a:pathLst>
            </a:custGeom>
            <a:no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70" name="Google Shape;170;g2db10833259_0_59"/>
            <p:cNvSpPr/>
            <p:nvPr/>
          </p:nvSpPr>
          <p:spPr>
            <a:xfrm flipH="1">
              <a:off x="-4937151" y="5190567"/>
              <a:ext cx="1143804" cy="735761"/>
            </a:xfrm>
            <a:custGeom>
              <a:rect b="b" l="l" r="r" t="t"/>
              <a:pathLst>
                <a:path extrusionOk="0" h="735761" w="1143804">
                  <a:moveTo>
                    <a:pt x="290619" y="302"/>
                  </a:moveTo>
                  <a:cubicBezTo>
                    <a:pt x="435153" y="4056"/>
                    <a:pt x="580841" y="42901"/>
                    <a:pt x="714857" y="120275"/>
                  </a:cubicBezTo>
                  <a:cubicBezTo>
                    <a:pt x="929283" y="244074"/>
                    <a:pt x="1073229" y="443066"/>
                    <a:pt x="1132620" y="664715"/>
                  </a:cubicBezTo>
                  <a:lnTo>
                    <a:pt x="1138304" y="690860"/>
                  </a:lnTo>
                  <a:lnTo>
                    <a:pt x="1143804" y="694035"/>
                  </a:lnTo>
                  <a:lnTo>
                    <a:pt x="1139308" y="695472"/>
                  </a:lnTo>
                  <a:lnTo>
                    <a:pt x="1140311" y="700085"/>
                  </a:lnTo>
                  <a:lnTo>
                    <a:pt x="1134812" y="696911"/>
                  </a:lnTo>
                  <a:lnTo>
                    <a:pt x="1109327" y="705060"/>
                  </a:lnTo>
                  <a:cubicBezTo>
                    <a:pt x="887679" y="764450"/>
                    <a:pt x="643373" y="739285"/>
                    <a:pt x="428947" y="615486"/>
                  </a:cubicBezTo>
                  <a:cubicBezTo>
                    <a:pt x="214521" y="491687"/>
                    <a:pt x="70574" y="292695"/>
                    <a:pt x="11184" y="71046"/>
                  </a:cubicBezTo>
                  <a:lnTo>
                    <a:pt x="5499" y="44901"/>
                  </a:lnTo>
                  <a:lnTo>
                    <a:pt x="0" y="41727"/>
                  </a:lnTo>
                  <a:lnTo>
                    <a:pt x="4496" y="40289"/>
                  </a:lnTo>
                  <a:lnTo>
                    <a:pt x="3493" y="35676"/>
                  </a:lnTo>
                  <a:lnTo>
                    <a:pt x="8992" y="38851"/>
                  </a:lnTo>
                  <a:lnTo>
                    <a:pt x="34477" y="30702"/>
                  </a:lnTo>
                  <a:cubicBezTo>
                    <a:pt x="117595" y="8430"/>
                    <a:pt x="203899" y="-1950"/>
                    <a:pt x="290619" y="302"/>
                  </a:cubicBezTo>
                  <a:close/>
                </a:path>
              </a:pathLst>
            </a:custGeom>
            <a:no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71" name="Google Shape;171;g2db10833259_0_59"/>
            <p:cNvSpPr/>
            <p:nvPr/>
          </p:nvSpPr>
          <p:spPr>
            <a:xfrm>
              <a:off x="-6080955" y="5934581"/>
              <a:ext cx="1143804" cy="735761"/>
            </a:xfrm>
            <a:custGeom>
              <a:rect b="b" l="l" r="r" t="t"/>
              <a:pathLst>
                <a:path extrusionOk="0" h="735761" w="1143804">
                  <a:moveTo>
                    <a:pt x="290619" y="302"/>
                  </a:moveTo>
                  <a:cubicBezTo>
                    <a:pt x="435153" y="4056"/>
                    <a:pt x="580841" y="42901"/>
                    <a:pt x="714857" y="120275"/>
                  </a:cubicBezTo>
                  <a:cubicBezTo>
                    <a:pt x="929283" y="244074"/>
                    <a:pt x="1073229" y="443066"/>
                    <a:pt x="1132620" y="664715"/>
                  </a:cubicBezTo>
                  <a:lnTo>
                    <a:pt x="1138304" y="690860"/>
                  </a:lnTo>
                  <a:lnTo>
                    <a:pt x="1143804" y="694035"/>
                  </a:lnTo>
                  <a:lnTo>
                    <a:pt x="1139308" y="695472"/>
                  </a:lnTo>
                  <a:lnTo>
                    <a:pt x="1140311" y="700085"/>
                  </a:lnTo>
                  <a:lnTo>
                    <a:pt x="1134812" y="696911"/>
                  </a:lnTo>
                  <a:lnTo>
                    <a:pt x="1109327" y="705060"/>
                  </a:lnTo>
                  <a:cubicBezTo>
                    <a:pt x="887679" y="764450"/>
                    <a:pt x="643373" y="739285"/>
                    <a:pt x="428947" y="615486"/>
                  </a:cubicBezTo>
                  <a:cubicBezTo>
                    <a:pt x="214521" y="491687"/>
                    <a:pt x="70574" y="292695"/>
                    <a:pt x="11184" y="71046"/>
                  </a:cubicBezTo>
                  <a:lnTo>
                    <a:pt x="5499" y="44901"/>
                  </a:lnTo>
                  <a:lnTo>
                    <a:pt x="0" y="41727"/>
                  </a:lnTo>
                  <a:lnTo>
                    <a:pt x="4496" y="40289"/>
                  </a:lnTo>
                  <a:lnTo>
                    <a:pt x="3493" y="35676"/>
                  </a:lnTo>
                  <a:lnTo>
                    <a:pt x="8992" y="38851"/>
                  </a:lnTo>
                  <a:lnTo>
                    <a:pt x="34477" y="30702"/>
                  </a:lnTo>
                  <a:cubicBezTo>
                    <a:pt x="117595" y="8430"/>
                    <a:pt x="203899" y="-1950"/>
                    <a:pt x="290619" y="302"/>
                  </a:cubicBezTo>
                  <a:close/>
                </a:path>
              </a:pathLst>
            </a:custGeom>
            <a:no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72" name="Google Shape;172;g2db10833259_0_59"/>
            <p:cNvSpPr/>
            <p:nvPr/>
          </p:nvSpPr>
          <p:spPr>
            <a:xfrm flipH="1">
              <a:off x="-4937151" y="5934581"/>
              <a:ext cx="1143804" cy="735761"/>
            </a:xfrm>
            <a:custGeom>
              <a:rect b="b" l="l" r="r" t="t"/>
              <a:pathLst>
                <a:path extrusionOk="0" h="735761" w="1143804">
                  <a:moveTo>
                    <a:pt x="290619" y="302"/>
                  </a:moveTo>
                  <a:cubicBezTo>
                    <a:pt x="435153" y="4056"/>
                    <a:pt x="580841" y="42901"/>
                    <a:pt x="714857" y="120275"/>
                  </a:cubicBezTo>
                  <a:cubicBezTo>
                    <a:pt x="929283" y="244074"/>
                    <a:pt x="1073229" y="443066"/>
                    <a:pt x="1132620" y="664715"/>
                  </a:cubicBezTo>
                  <a:lnTo>
                    <a:pt x="1138304" y="690860"/>
                  </a:lnTo>
                  <a:lnTo>
                    <a:pt x="1143804" y="694035"/>
                  </a:lnTo>
                  <a:lnTo>
                    <a:pt x="1139308" y="695472"/>
                  </a:lnTo>
                  <a:lnTo>
                    <a:pt x="1140311" y="700085"/>
                  </a:lnTo>
                  <a:lnTo>
                    <a:pt x="1134812" y="696911"/>
                  </a:lnTo>
                  <a:lnTo>
                    <a:pt x="1109327" y="705060"/>
                  </a:lnTo>
                  <a:cubicBezTo>
                    <a:pt x="887679" y="764450"/>
                    <a:pt x="643373" y="739285"/>
                    <a:pt x="428947" y="615486"/>
                  </a:cubicBezTo>
                  <a:cubicBezTo>
                    <a:pt x="214521" y="491687"/>
                    <a:pt x="70574" y="292695"/>
                    <a:pt x="11184" y="71046"/>
                  </a:cubicBezTo>
                  <a:lnTo>
                    <a:pt x="5499" y="44901"/>
                  </a:lnTo>
                  <a:lnTo>
                    <a:pt x="0" y="41727"/>
                  </a:lnTo>
                  <a:lnTo>
                    <a:pt x="4496" y="40289"/>
                  </a:lnTo>
                  <a:lnTo>
                    <a:pt x="3493" y="35676"/>
                  </a:lnTo>
                  <a:lnTo>
                    <a:pt x="8992" y="38851"/>
                  </a:lnTo>
                  <a:lnTo>
                    <a:pt x="34477" y="30702"/>
                  </a:lnTo>
                  <a:cubicBezTo>
                    <a:pt x="117595" y="8430"/>
                    <a:pt x="203899" y="-1950"/>
                    <a:pt x="290619" y="302"/>
                  </a:cubicBezTo>
                  <a:close/>
                </a:path>
              </a:pathLst>
            </a:custGeom>
            <a:no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sp>
        <p:nvSpPr>
          <p:cNvPr id="173" name="Google Shape;173;g2db10833259_0_59"/>
          <p:cNvSpPr txBox="1"/>
          <p:nvPr>
            <p:ph type="title"/>
          </p:nvPr>
        </p:nvSpPr>
        <p:spPr>
          <a:xfrm>
            <a:off x="3882610" y="1011237"/>
            <a:ext cx="4426800" cy="860400"/>
          </a:xfrm>
          <a:prstGeom prst="rect">
            <a:avLst/>
          </a:prstGeom>
          <a:noFill/>
          <a:ln>
            <a:noFill/>
          </a:ln>
        </p:spPr>
        <p:txBody>
          <a:bodyPr anchorCtr="0" anchor="b" bIns="0" lIns="0" spcFirstLastPara="1" rIns="0" wrap="square" tIns="0">
            <a:normAutofit/>
          </a:bodyPr>
          <a:lstStyle/>
          <a:p>
            <a:pPr indent="0" lvl="0" marL="0" rtl="0" algn="ctr">
              <a:lnSpc>
                <a:spcPct val="100000"/>
              </a:lnSpc>
              <a:spcBef>
                <a:spcPts val="0"/>
              </a:spcBef>
              <a:spcAft>
                <a:spcPts val="0"/>
              </a:spcAft>
              <a:buClr>
                <a:schemeClr val="lt1"/>
              </a:buClr>
              <a:buSzPts val="2800"/>
              <a:buFont typeface="Rockwell"/>
              <a:buNone/>
            </a:pPr>
            <a:r>
              <a:rPr lang="en-US" sz="4000"/>
              <a:t>Raw Data</a:t>
            </a:r>
            <a:endParaRPr sz="4000"/>
          </a:p>
        </p:txBody>
      </p:sp>
      <p:cxnSp>
        <p:nvCxnSpPr>
          <p:cNvPr id="174" name="Google Shape;174;g2db10833259_0_59"/>
          <p:cNvCxnSpPr/>
          <p:nvPr/>
        </p:nvCxnSpPr>
        <p:spPr>
          <a:xfrm>
            <a:off x="5826000" y="2310207"/>
            <a:ext cx="540000" cy="0"/>
          </a:xfrm>
          <a:prstGeom prst="straightConnector1">
            <a:avLst/>
          </a:prstGeom>
          <a:noFill/>
          <a:ln cap="flat" cmpd="sng" w="12700">
            <a:solidFill>
              <a:schemeClr val="lt1"/>
            </a:solidFill>
            <a:prstDash val="solid"/>
            <a:round/>
            <a:headEnd len="sm" w="sm" type="none"/>
            <a:tailEnd len="sm" w="sm" type="none"/>
          </a:ln>
        </p:spPr>
      </p:cxnSp>
      <p:sp>
        <p:nvSpPr>
          <p:cNvPr id="175" name="Google Shape;175;g2db10833259_0_59"/>
          <p:cNvSpPr txBox="1"/>
          <p:nvPr>
            <p:ph idx="1" type="body"/>
          </p:nvPr>
        </p:nvSpPr>
        <p:spPr>
          <a:xfrm>
            <a:off x="2855763" y="2759076"/>
            <a:ext cx="6868800" cy="3606600"/>
          </a:xfrm>
          <a:prstGeom prst="rect">
            <a:avLst/>
          </a:prstGeom>
          <a:noFill/>
          <a:ln>
            <a:noFill/>
          </a:ln>
        </p:spPr>
        <p:txBody>
          <a:bodyPr anchorCtr="0" anchor="t" bIns="0" lIns="0" spcFirstLastPara="1" rIns="0" wrap="square" tIns="0">
            <a:normAutofit fontScale="85000" lnSpcReduction="20000"/>
          </a:bodyPr>
          <a:lstStyle/>
          <a:p>
            <a:pPr indent="-329520" lvl="0" marL="360000" rtl="0" algn="l">
              <a:lnSpc>
                <a:spcPct val="125000"/>
              </a:lnSpc>
              <a:spcBef>
                <a:spcPts val="1000"/>
              </a:spcBef>
              <a:spcAft>
                <a:spcPts val="0"/>
              </a:spcAft>
              <a:buSzPct val="100000"/>
              <a:buChar char="·"/>
            </a:pPr>
            <a:r>
              <a:rPr lang="en-US" sz="3200">
                <a:extLst>
                  <a:ext uri="http://customooxmlschemas.google.com/">
                    <go:slidesCustomData xmlns:go="http://customooxmlschemas.google.com/" textRoundtripDataId="0"/>
                  </a:ext>
                </a:extLst>
              </a:rPr>
              <a:t>Japanese</a:t>
            </a:r>
            <a:r>
              <a:rPr lang="en-US" sz="3200"/>
              <a:t>: Okazaki - Project Gutenberg</a:t>
            </a:r>
            <a:endParaRPr sz="3200"/>
          </a:p>
          <a:p>
            <a:pPr indent="-329520" lvl="0" marL="360000" rtl="0" algn="l">
              <a:lnSpc>
                <a:spcPct val="125000"/>
              </a:lnSpc>
              <a:spcBef>
                <a:spcPts val="1000"/>
              </a:spcBef>
              <a:spcAft>
                <a:spcPts val="0"/>
              </a:spcAft>
              <a:buSzPct val="100000"/>
              <a:buChar char="·"/>
            </a:pPr>
            <a:r>
              <a:rPr lang="en-US" sz="3200"/>
              <a:t>Filipino: pitt.edu</a:t>
            </a:r>
            <a:endParaRPr sz="3200"/>
          </a:p>
          <a:p>
            <a:pPr indent="-329520" lvl="0" marL="360000" rtl="0" algn="l">
              <a:lnSpc>
                <a:spcPct val="125000"/>
              </a:lnSpc>
              <a:spcBef>
                <a:spcPts val="1000"/>
              </a:spcBef>
              <a:spcAft>
                <a:spcPts val="0"/>
              </a:spcAft>
              <a:buSzPct val="100000"/>
              <a:buChar char="·"/>
            </a:pPr>
            <a:r>
              <a:rPr lang="en-US" sz="3200"/>
              <a:t>Seneca: Project Gutenberg &amp; nativelanguages.org</a:t>
            </a:r>
            <a:endParaRPr sz="3200"/>
          </a:p>
          <a:p>
            <a:pPr indent="-329520" lvl="0" marL="360000" rtl="0" algn="l">
              <a:lnSpc>
                <a:spcPct val="125000"/>
              </a:lnSpc>
              <a:spcBef>
                <a:spcPts val="1000"/>
              </a:spcBef>
              <a:spcAft>
                <a:spcPts val="0"/>
              </a:spcAft>
              <a:buSzPct val="100000"/>
              <a:buChar char="·"/>
            </a:pPr>
            <a:r>
              <a:rPr lang="en-US" sz="3200"/>
              <a:t>Maori: Official Maori Website</a:t>
            </a:r>
            <a:endParaRPr sz="3200"/>
          </a:p>
          <a:p>
            <a:pPr indent="-329520" lvl="0" marL="360000" rtl="0" algn="l">
              <a:lnSpc>
                <a:spcPct val="125000"/>
              </a:lnSpc>
              <a:spcBef>
                <a:spcPts val="1000"/>
              </a:spcBef>
              <a:spcAft>
                <a:spcPts val="0"/>
              </a:spcAft>
              <a:buSzPct val="100000"/>
              <a:buChar char="·"/>
            </a:pPr>
            <a:r>
              <a:rPr lang="en-US" sz="3200"/>
              <a:t>Cherokee: Northern Cherokee Nation Website</a:t>
            </a:r>
            <a:endParaRPr sz="3200"/>
          </a:p>
        </p:txBody>
      </p:sp>
      <p:grpSp>
        <p:nvGrpSpPr>
          <p:cNvPr id="176" name="Google Shape;176;g2db10833259_0_59"/>
          <p:cNvGrpSpPr/>
          <p:nvPr/>
        </p:nvGrpSpPr>
        <p:grpSpPr>
          <a:xfrm rot="2700000">
            <a:off x="10784689" y="5590812"/>
            <a:ext cx="962166" cy="724626"/>
            <a:chOff x="461734" y="958515"/>
            <a:chExt cx="962175" cy="724633"/>
          </a:xfrm>
        </p:grpSpPr>
        <p:sp>
          <p:nvSpPr>
            <p:cNvPr id="177" name="Google Shape;177;g2db10833259_0_59"/>
            <p:cNvSpPr/>
            <p:nvPr/>
          </p:nvSpPr>
          <p:spPr>
            <a:xfrm flipH="1" rot="8100000">
              <a:off x="558038" y="1121848"/>
              <a:ext cx="464996" cy="464996"/>
            </a:xfrm>
            <a:custGeom>
              <a:rect b="b" l="l" r="r" t="t"/>
              <a:pathLst>
                <a:path extrusionOk="0" h="464738" w="464738">
                  <a:moveTo>
                    <a:pt x="446142" y="464738"/>
                  </a:moveTo>
                  <a:cubicBezTo>
                    <a:pt x="331965" y="464738"/>
                    <a:pt x="217787" y="421181"/>
                    <a:pt x="130673" y="334066"/>
                  </a:cubicBezTo>
                  <a:cubicBezTo>
                    <a:pt x="43558" y="246952"/>
                    <a:pt x="1" y="132774"/>
                    <a:pt x="0" y="18596"/>
                  </a:cubicBezTo>
                  <a:lnTo>
                    <a:pt x="836" y="1089"/>
                  </a:lnTo>
                  <a:lnTo>
                    <a:pt x="606" y="859"/>
                  </a:lnTo>
                  <a:lnTo>
                    <a:pt x="848" y="848"/>
                  </a:lnTo>
                  <a:lnTo>
                    <a:pt x="859" y="606"/>
                  </a:lnTo>
                  <a:lnTo>
                    <a:pt x="1089" y="836"/>
                  </a:lnTo>
                  <a:lnTo>
                    <a:pt x="18596" y="0"/>
                  </a:lnTo>
                  <a:cubicBezTo>
                    <a:pt x="132774" y="0"/>
                    <a:pt x="246951" y="43557"/>
                    <a:pt x="334066" y="130672"/>
                  </a:cubicBezTo>
                  <a:cubicBezTo>
                    <a:pt x="421181" y="217787"/>
                    <a:pt x="464738" y="331964"/>
                    <a:pt x="464738" y="446142"/>
                  </a:cubicBezTo>
                  <a:lnTo>
                    <a:pt x="463902" y="463650"/>
                  </a:lnTo>
                  <a:lnTo>
                    <a:pt x="464132" y="463880"/>
                  </a:lnTo>
                  <a:lnTo>
                    <a:pt x="463891" y="463892"/>
                  </a:lnTo>
                  <a:lnTo>
                    <a:pt x="463879" y="464132"/>
                  </a:lnTo>
                  <a:lnTo>
                    <a:pt x="463650" y="463903"/>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78" name="Google Shape;178;g2db10833259_0_59"/>
            <p:cNvSpPr/>
            <p:nvPr/>
          </p:nvSpPr>
          <p:spPr>
            <a:xfrm flipH="1" rot="5400000">
              <a:off x="959170" y="958515"/>
              <a:ext cx="464739" cy="464739"/>
            </a:xfrm>
            <a:custGeom>
              <a:rect b="b" l="l" r="r" t="t"/>
              <a:pathLst>
                <a:path extrusionOk="0" h="464739" w="464739">
                  <a:moveTo>
                    <a:pt x="464132" y="463881"/>
                  </a:moveTo>
                  <a:lnTo>
                    <a:pt x="463891" y="463892"/>
                  </a:lnTo>
                  <a:lnTo>
                    <a:pt x="463880" y="464132"/>
                  </a:lnTo>
                  <a:lnTo>
                    <a:pt x="463651" y="463904"/>
                  </a:lnTo>
                  <a:lnTo>
                    <a:pt x="446142" y="464739"/>
                  </a:lnTo>
                  <a:cubicBezTo>
                    <a:pt x="331965" y="464739"/>
                    <a:pt x="217787" y="421182"/>
                    <a:pt x="130673" y="334067"/>
                  </a:cubicBezTo>
                  <a:cubicBezTo>
                    <a:pt x="43558" y="246953"/>
                    <a:pt x="1" y="132775"/>
                    <a:pt x="0" y="18597"/>
                  </a:cubicBezTo>
                  <a:lnTo>
                    <a:pt x="836" y="1089"/>
                  </a:lnTo>
                  <a:lnTo>
                    <a:pt x="607" y="859"/>
                  </a:lnTo>
                  <a:lnTo>
                    <a:pt x="848" y="848"/>
                  </a:lnTo>
                  <a:lnTo>
                    <a:pt x="859" y="607"/>
                  </a:lnTo>
                  <a:lnTo>
                    <a:pt x="1089" y="836"/>
                  </a:lnTo>
                  <a:lnTo>
                    <a:pt x="18597" y="0"/>
                  </a:lnTo>
                  <a:cubicBezTo>
                    <a:pt x="132775" y="0"/>
                    <a:pt x="246952" y="43557"/>
                    <a:pt x="334067" y="130672"/>
                  </a:cubicBezTo>
                  <a:cubicBezTo>
                    <a:pt x="421182" y="217787"/>
                    <a:pt x="464739" y="331964"/>
                    <a:pt x="464739" y="446142"/>
                  </a:cubicBezTo>
                  <a:lnTo>
                    <a:pt x="463903" y="463652"/>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grpSp>
        <p:nvGrpSpPr>
          <p:cNvPr id="179" name="Google Shape;179;g2db10833259_0_59"/>
          <p:cNvGrpSpPr/>
          <p:nvPr/>
        </p:nvGrpSpPr>
        <p:grpSpPr>
          <a:xfrm flipH="1" rot="-2700000">
            <a:off x="9939127" y="3282837"/>
            <a:ext cx="1785966" cy="2264242"/>
            <a:chOff x="2725201" y="4452918"/>
            <a:chExt cx="1785983" cy="2264264"/>
          </a:xfrm>
        </p:grpSpPr>
        <p:cxnSp>
          <p:nvCxnSpPr>
            <p:cNvPr id="180" name="Google Shape;180;g2db10833259_0_59"/>
            <p:cNvCxnSpPr/>
            <p:nvPr/>
          </p:nvCxnSpPr>
          <p:spPr>
            <a:xfrm rot="10800000">
              <a:off x="3618192" y="4452918"/>
              <a:ext cx="0" cy="2208600"/>
            </a:xfrm>
            <a:prstGeom prst="straightConnector1">
              <a:avLst/>
            </a:prstGeom>
            <a:noFill/>
            <a:ln cap="flat" cmpd="sng" w="12700">
              <a:solidFill>
                <a:schemeClr val="lt1"/>
              </a:solidFill>
              <a:prstDash val="solid"/>
              <a:round/>
              <a:headEnd len="sm" w="sm" type="none"/>
              <a:tailEnd len="sm" w="sm" type="none"/>
            </a:ln>
          </p:spPr>
        </p:cxnSp>
        <p:cxnSp>
          <p:nvCxnSpPr>
            <p:cNvPr id="181" name="Google Shape;181;g2db10833259_0_59"/>
            <p:cNvCxnSpPr/>
            <p:nvPr/>
          </p:nvCxnSpPr>
          <p:spPr>
            <a:xfrm rot="10800000">
              <a:off x="2738372" y="5243393"/>
              <a:ext cx="1761000" cy="0"/>
            </a:xfrm>
            <a:prstGeom prst="straightConnector1">
              <a:avLst/>
            </a:prstGeom>
            <a:noFill/>
            <a:ln cap="flat" cmpd="sng" w="12700">
              <a:solidFill>
                <a:schemeClr val="lt1"/>
              </a:solidFill>
              <a:prstDash val="solid"/>
              <a:round/>
              <a:headEnd len="sm" w="sm" type="none"/>
              <a:tailEnd len="sm" w="sm" type="none"/>
            </a:ln>
          </p:spPr>
        </p:cxnSp>
        <p:sp>
          <p:nvSpPr>
            <p:cNvPr id="182" name="Google Shape;182;g2db10833259_0_59"/>
            <p:cNvSpPr/>
            <p:nvPr/>
          </p:nvSpPr>
          <p:spPr>
            <a:xfrm flipH="1">
              <a:off x="2725201" y="4861779"/>
              <a:ext cx="1785983" cy="1799739"/>
            </a:xfrm>
            <a:custGeom>
              <a:rect b="b" l="l" r="r" t="t"/>
              <a:pathLst>
                <a:path extrusionOk="0" h="1799739" w="1785983">
                  <a:moveTo>
                    <a:pt x="440819" y="59"/>
                  </a:moveTo>
                  <a:cubicBezTo>
                    <a:pt x="584367" y="2557"/>
                    <a:pt x="735105" y="83293"/>
                    <a:pt x="845918" y="261596"/>
                  </a:cubicBezTo>
                  <a:lnTo>
                    <a:pt x="892992" y="360758"/>
                  </a:lnTo>
                  <a:lnTo>
                    <a:pt x="892992" y="365372"/>
                  </a:lnTo>
                  <a:lnTo>
                    <a:pt x="940065" y="266212"/>
                  </a:lnTo>
                  <a:cubicBezTo>
                    <a:pt x="1066709" y="62437"/>
                    <a:pt x="1245499" y="-13903"/>
                    <a:pt x="1406106" y="8338"/>
                  </a:cubicBezTo>
                  <a:cubicBezTo>
                    <a:pt x="1827702" y="66720"/>
                    <a:pt x="2124001" y="804388"/>
                    <a:pt x="1022901" y="1699451"/>
                  </a:cubicBezTo>
                  <a:lnTo>
                    <a:pt x="892991" y="1799739"/>
                  </a:lnTo>
                  <a:lnTo>
                    <a:pt x="763082" y="1694835"/>
                  </a:lnTo>
                  <a:cubicBezTo>
                    <a:pt x="-338018" y="799772"/>
                    <a:pt x="-41719" y="62104"/>
                    <a:pt x="379877" y="3722"/>
                  </a:cubicBezTo>
                  <a:cubicBezTo>
                    <a:pt x="399953" y="942"/>
                    <a:pt x="420313" y="-298"/>
                    <a:pt x="440819" y="59"/>
                  </a:cubicBezTo>
                  <a:close/>
                </a:path>
              </a:pathLst>
            </a:custGeom>
            <a:no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Bell MT"/>
                <a:ea typeface="Bell MT"/>
                <a:cs typeface="Bell MT"/>
                <a:sym typeface="Bell MT"/>
              </a:endParaRPr>
            </a:p>
          </p:txBody>
        </p:sp>
        <p:sp>
          <p:nvSpPr>
            <p:cNvPr id="183" name="Google Shape;183;g2db10833259_0_59"/>
            <p:cNvSpPr/>
            <p:nvPr/>
          </p:nvSpPr>
          <p:spPr>
            <a:xfrm rot="2700000">
              <a:off x="3123151" y="5448445"/>
              <a:ext cx="990077" cy="990077"/>
            </a:xfrm>
            <a:custGeom>
              <a:rect b="b" l="l" r="r" t="t"/>
              <a:pathLst>
                <a:path extrusionOk="0" h="1302493" w="1302493">
                  <a:moveTo>
                    <a:pt x="0" y="1302493"/>
                  </a:moveTo>
                  <a:lnTo>
                    <a:pt x="0" y="0"/>
                  </a:lnTo>
                  <a:lnTo>
                    <a:pt x="1302493" y="0"/>
                  </a:lnTo>
                </a:path>
              </a:pathLst>
            </a:custGeom>
            <a:no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84" name="Google Shape;184;g2db10833259_0_59"/>
            <p:cNvSpPr/>
            <p:nvPr/>
          </p:nvSpPr>
          <p:spPr>
            <a:xfrm rot="2700000">
              <a:off x="3314260" y="5983429"/>
              <a:ext cx="607861" cy="607861"/>
            </a:xfrm>
            <a:custGeom>
              <a:rect b="b" l="l" r="r" t="t"/>
              <a:pathLst>
                <a:path extrusionOk="0" h="1302493" w="1302493">
                  <a:moveTo>
                    <a:pt x="0" y="1302493"/>
                  </a:moveTo>
                  <a:lnTo>
                    <a:pt x="0" y="0"/>
                  </a:lnTo>
                  <a:lnTo>
                    <a:pt x="1302493" y="0"/>
                  </a:lnTo>
                </a:path>
              </a:pathLst>
            </a:custGeom>
            <a:no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grpSp>
        <p:nvGrpSpPr>
          <p:cNvPr id="185" name="Google Shape;185;g2db10833259_0_59"/>
          <p:cNvGrpSpPr/>
          <p:nvPr/>
        </p:nvGrpSpPr>
        <p:grpSpPr>
          <a:xfrm flipH="1">
            <a:off x="10854193" y="5280732"/>
            <a:ext cx="960438" cy="1032894"/>
            <a:chOff x="2111538" y="2384401"/>
            <a:chExt cx="960438" cy="1032894"/>
          </a:xfrm>
        </p:grpSpPr>
        <p:sp>
          <p:nvSpPr>
            <p:cNvPr id="186" name="Google Shape;186;g2db10833259_0_59"/>
            <p:cNvSpPr/>
            <p:nvPr/>
          </p:nvSpPr>
          <p:spPr>
            <a:xfrm rot="-8100000">
              <a:off x="2207842" y="2855993"/>
              <a:ext cx="464997" cy="464997"/>
            </a:xfrm>
            <a:custGeom>
              <a:rect b="b" l="l" r="r" t="t"/>
              <a:pathLst>
                <a:path extrusionOk="0" h="464739" w="464739">
                  <a:moveTo>
                    <a:pt x="464132" y="463881"/>
                  </a:moveTo>
                  <a:lnTo>
                    <a:pt x="463891" y="463892"/>
                  </a:lnTo>
                  <a:lnTo>
                    <a:pt x="463880" y="464132"/>
                  </a:lnTo>
                  <a:lnTo>
                    <a:pt x="463651" y="463904"/>
                  </a:lnTo>
                  <a:lnTo>
                    <a:pt x="446142" y="464739"/>
                  </a:lnTo>
                  <a:cubicBezTo>
                    <a:pt x="331965" y="464739"/>
                    <a:pt x="217787" y="421182"/>
                    <a:pt x="130673" y="334067"/>
                  </a:cubicBezTo>
                  <a:cubicBezTo>
                    <a:pt x="43558" y="246953"/>
                    <a:pt x="1" y="132775"/>
                    <a:pt x="0" y="18597"/>
                  </a:cubicBezTo>
                  <a:lnTo>
                    <a:pt x="836" y="1089"/>
                  </a:lnTo>
                  <a:lnTo>
                    <a:pt x="607" y="859"/>
                  </a:lnTo>
                  <a:lnTo>
                    <a:pt x="848" y="848"/>
                  </a:lnTo>
                  <a:lnTo>
                    <a:pt x="859" y="607"/>
                  </a:lnTo>
                  <a:lnTo>
                    <a:pt x="1089" y="836"/>
                  </a:lnTo>
                  <a:lnTo>
                    <a:pt x="18597" y="0"/>
                  </a:lnTo>
                  <a:cubicBezTo>
                    <a:pt x="132775" y="0"/>
                    <a:pt x="246952" y="43557"/>
                    <a:pt x="334067" y="130672"/>
                  </a:cubicBezTo>
                  <a:cubicBezTo>
                    <a:pt x="421182" y="217787"/>
                    <a:pt x="464739" y="331964"/>
                    <a:pt x="464739" y="446142"/>
                  </a:cubicBezTo>
                  <a:lnTo>
                    <a:pt x="463903" y="463652"/>
                  </a:lnTo>
                  <a:close/>
                </a:path>
              </a:pathLst>
            </a:custGeom>
            <a:no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87" name="Google Shape;187;g2db10833259_0_59"/>
            <p:cNvSpPr/>
            <p:nvPr/>
          </p:nvSpPr>
          <p:spPr>
            <a:xfrm rot="10800000">
              <a:off x="2607238" y="2688467"/>
              <a:ext cx="464738" cy="464738"/>
            </a:xfrm>
            <a:custGeom>
              <a:rect b="b" l="l" r="r" t="t"/>
              <a:pathLst>
                <a:path extrusionOk="0" h="464738" w="464738">
                  <a:moveTo>
                    <a:pt x="446142" y="464738"/>
                  </a:moveTo>
                  <a:cubicBezTo>
                    <a:pt x="331965" y="464738"/>
                    <a:pt x="217787" y="421181"/>
                    <a:pt x="130673" y="334066"/>
                  </a:cubicBezTo>
                  <a:cubicBezTo>
                    <a:pt x="43558" y="246952"/>
                    <a:pt x="1" y="132774"/>
                    <a:pt x="0" y="18596"/>
                  </a:cubicBezTo>
                  <a:lnTo>
                    <a:pt x="836" y="1089"/>
                  </a:lnTo>
                  <a:lnTo>
                    <a:pt x="606" y="859"/>
                  </a:lnTo>
                  <a:lnTo>
                    <a:pt x="848" y="848"/>
                  </a:lnTo>
                  <a:lnTo>
                    <a:pt x="859" y="606"/>
                  </a:lnTo>
                  <a:lnTo>
                    <a:pt x="1089" y="836"/>
                  </a:lnTo>
                  <a:lnTo>
                    <a:pt x="18596" y="0"/>
                  </a:lnTo>
                  <a:cubicBezTo>
                    <a:pt x="132774" y="0"/>
                    <a:pt x="246951" y="43557"/>
                    <a:pt x="334066" y="130672"/>
                  </a:cubicBezTo>
                  <a:cubicBezTo>
                    <a:pt x="421181" y="217787"/>
                    <a:pt x="464738" y="331964"/>
                    <a:pt x="464738" y="446142"/>
                  </a:cubicBezTo>
                  <a:lnTo>
                    <a:pt x="463902" y="463650"/>
                  </a:lnTo>
                  <a:lnTo>
                    <a:pt x="464132" y="463880"/>
                  </a:lnTo>
                  <a:lnTo>
                    <a:pt x="463891" y="463892"/>
                  </a:lnTo>
                  <a:lnTo>
                    <a:pt x="463879" y="464132"/>
                  </a:lnTo>
                  <a:lnTo>
                    <a:pt x="463650" y="463903"/>
                  </a:lnTo>
                  <a:close/>
                </a:path>
              </a:pathLst>
            </a:custGeom>
            <a:no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nvGrpSpPr>
            <p:cNvPr id="188" name="Google Shape;188;g2db10833259_0_59"/>
            <p:cNvGrpSpPr/>
            <p:nvPr/>
          </p:nvGrpSpPr>
          <p:grpSpPr>
            <a:xfrm>
              <a:off x="2440769" y="2384401"/>
              <a:ext cx="313009" cy="1032464"/>
              <a:chOff x="2440769" y="2384401"/>
              <a:chExt cx="313009" cy="1032464"/>
            </a:xfrm>
          </p:grpSpPr>
          <p:cxnSp>
            <p:nvCxnSpPr>
              <p:cNvPr id="189" name="Google Shape;189;g2db10833259_0_59"/>
              <p:cNvCxnSpPr/>
              <p:nvPr/>
            </p:nvCxnSpPr>
            <p:spPr>
              <a:xfrm rot="10800000">
                <a:off x="2440769" y="2516865"/>
                <a:ext cx="0" cy="900000"/>
              </a:xfrm>
              <a:prstGeom prst="straightConnector1">
                <a:avLst/>
              </a:prstGeom>
              <a:noFill/>
              <a:ln cap="flat" cmpd="sng" w="12700">
                <a:solidFill>
                  <a:schemeClr val="lt1"/>
                </a:solidFill>
                <a:prstDash val="solid"/>
                <a:round/>
                <a:headEnd len="sm" w="sm" type="none"/>
                <a:tailEnd len="sm" w="sm" type="none"/>
              </a:ln>
            </p:spPr>
          </p:cxnSp>
          <p:cxnSp>
            <p:nvCxnSpPr>
              <p:cNvPr id="190" name="Google Shape;190;g2db10833259_0_59"/>
              <p:cNvCxnSpPr/>
              <p:nvPr/>
            </p:nvCxnSpPr>
            <p:spPr>
              <a:xfrm rot="10800000">
                <a:off x="2753778" y="2384401"/>
                <a:ext cx="0" cy="900000"/>
              </a:xfrm>
              <a:prstGeom prst="straightConnector1">
                <a:avLst/>
              </a:prstGeom>
              <a:noFill/>
              <a:ln cap="flat" cmpd="sng" w="12700">
                <a:solidFill>
                  <a:schemeClr val="lt1"/>
                </a:solidFill>
                <a:prstDash val="solid"/>
                <a:round/>
                <a:headEnd len="sm" w="sm" type="none"/>
                <a:tailEnd len="sm" w="sm" type="none"/>
              </a:ln>
            </p:spPr>
          </p:cxnSp>
        </p:gr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81D15"/>
        </a:solidFill>
      </p:bgPr>
    </p:bg>
    <p:spTree>
      <p:nvGrpSpPr>
        <p:cNvPr id="194" name="Shape 194"/>
        <p:cNvGrpSpPr/>
        <p:nvPr/>
      </p:nvGrpSpPr>
      <p:grpSpPr>
        <a:xfrm>
          <a:off x="0" y="0"/>
          <a:ext cx="0" cy="0"/>
          <a:chOff x="0" y="0"/>
          <a:chExt cx="0" cy="0"/>
        </a:xfrm>
      </p:grpSpPr>
      <p:sp>
        <p:nvSpPr>
          <p:cNvPr id="195" name="Google Shape;195;p3"/>
          <p:cNvSpPr/>
          <p:nvPr/>
        </p:nvSpPr>
        <p:spPr>
          <a:xfrm>
            <a:off x="0" y="0"/>
            <a:ext cx="12192000" cy="6858000"/>
          </a:xfrm>
          <a:prstGeom prst="rect">
            <a:avLst/>
          </a:prstGeom>
          <a:solidFill>
            <a:srgbClr val="181D1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96" name="Google Shape;196;p3"/>
          <p:cNvSpPr txBox="1"/>
          <p:nvPr>
            <p:ph type="title"/>
          </p:nvPr>
        </p:nvSpPr>
        <p:spPr>
          <a:xfrm>
            <a:off x="4984750" y="1011237"/>
            <a:ext cx="6120000" cy="860400"/>
          </a:xfrm>
          <a:prstGeom prst="rect">
            <a:avLst/>
          </a:prstGeom>
          <a:noFill/>
          <a:ln>
            <a:noFill/>
          </a:ln>
        </p:spPr>
        <p:txBody>
          <a:bodyPr anchorCtr="0" anchor="b" bIns="0" lIns="0" spcFirstLastPara="1" rIns="0" wrap="square" tIns="0">
            <a:normAutofit fontScale="90000"/>
          </a:bodyPr>
          <a:lstStyle/>
          <a:p>
            <a:pPr indent="0" lvl="0" marL="0" rtl="0" algn="ctr">
              <a:lnSpc>
                <a:spcPct val="100000"/>
              </a:lnSpc>
              <a:spcBef>
                <a:spcPts val="0"/>
              </a:spcBef>
              <a:spcAft>
                <a:spcPts val="0"/>
              </a:spcAft>
              <a:buClr>
                <a:schemeClr val="lt1"/>
              </a:buClr>
              <a:buSzPct val="100000"/>
              <a:buFont typeface="Rockwell"/>
              <a:buNone/>
            </a:pPr>
            <a:r>
              <a:rPr lang="en-US" sz="4800"/>
              <a:t>FOLKTALES DATASET</a:t>
            </a:r>
            <a:r>
              <a:rPr lang="en-US" sz="4800"/>
              <a:t>:</a:t>
            </a:r>
            <a:endParaRPr/>
          </a:p>
        </p:txBody>
      </p:sp>
      <p:pic>
        <p:nvPicPr>
          <p:cNvPr id="197" name="Google Shape;197;p3"/>
          <p:cNvPicPr preferRelativeResize="0"/>
          <p:nvPr/>
        </p:nvPicPr>
        <p:blipFill rotWithShape="1">
          <a:blip r:embed="rId3">
            <a:alphaModFix/>
          </a:blip>
          <a:srcRect b="-449" l="43857" r="18513" t="450"/>
          <a:stretch/>
        </p:blipFill>
        <p:spPr>
          <a:xfrm>
            <a:off x="0" y="0"/>
            <a:ext cx="3870975" cy="6858000"/>
          </a:xfrm>
          <a:prstGeom prst="rect">
            <a:avLst/>
          </a:prstGeom>
          <a:noFill/>
          <a:ln>
            <a:noFill/>
          </a:ln>
        </p:spPr>
      </p:pic>
      <p:cxnSp>
        <p:nvCxnSpPr>
          <p:cNvPr id="198" name="Google Shape;198;p3"/>
          <p:cNvCxnSpPr/>
          <p:nvPr/>
        </p:nvCxnSpPr>
        <p:spPr>
          <a:xfrm>
            <a:off x="7774750" y="2310207"/>
            <a:ext cx="540000" cy="0"/>
          </a:xfrm>
          <a:prstGeom prst="straightConnector1">
            <a:avLst/>
          </a:prstGeom>
          <a:noFill/>
          <a:ln cap="flat" cmpd="sng" w="10150">
            <a:solidFill>
              <a:schemeClr val="lt1"/>
            </a:solidFill>
            <a:prstDash val="solid"/>
            <a:round/>
            <a:headEnd len="sm" w="sm" type="none"/>
            <a:tailEnd len="sm" w="sm" type="none"/>
          </a:ln>
        </p:spPr>
      </p:cxnSp>
      <p:sp>
        <p:nvSpPr>
          <p:cNvPr id="199" name="Google Shape;199;p3"/>
          <p:cNvSpPr txBox="1"/>
          <p:nvPr>
            <p:ph idx="1" type="body"/>
          </p:nvPr>
        </p:nvSpPr>
        <p:spPr>
          <a:xfrm>
            <a:off x="4984750" y="2742974"/>
            <a:ext cx="6121400" cy="3609637"/>
          </a:xfrm>
          <a:prstGeom prst="rect">
            <a:avLst/>
          </a:prstGeom>
          <a:noFill/>
          <a:ln>
            <a:noFill/>
          </a:ln>
        </p:spPr>
        <p:txBody>
          <a:bodyPr anchorCtr="0" anchor="t" bIns="0" lIns="0" spcFirstLastPara="1" rIns="0" wrap="square" tIns="0">
            <a:normAutofit fontScale="92500" lnSpcReduction="20000"/>
          </a:bodyPr>
          <a:lstStyle/>
          <a:p>
            <a:pPr indent="-368096" lvl="0" marL="360000" rtl="0" algn="l">
              <a:lnSpc>
                <a:spcPct val="125000"/>
              </a:lnSpc>
              <a:spcBef>
                <a:spcPts val="0"/>
              </a:spcBef>
              <a:spcAft>
                <a:spcPts val="0"/>
              </a:spcAft>
              <a:buSzPct val="100000"/>
              <a:buChar char="·"/>
            </a:pPr>
            <a:r>
              <a:rPr lang="en-US" sz="2300"/>
              <a:t>122 </a:t>
            </a:r>
            <a:r>
              <a:rPr lang="en-US" sz="2300">
                <a:latin typeface="Arial"/>
                <a:ea typeface="Arial"/>
                <a:cs typeface="Arial"/>
                <a:sym typeface="Arial"/>
              </a:rPr>
              <a:t>folktales from </a:t>
            </a:r>
            <a:r>
              <a:rPr lang="en-US" sz="2300"/>
              <a:t>5</a:t>
            </a:r>
            <a:r>
              <a:rPr lang="en-US" sz="2300">
                <a:latin typeface="Arial"/>
                <a:ea typeface="Arial"/>
                <a:cs typeface="Arial"/>
                <a:sym typeface="Arial"/>
              </a:rPr>
              <a:t> nations</a:t>
            </a:r>
            <a:endParaRPr sz="2300"/>
          </a:p>
          <a:p>
            <a:pPr indent="-368096" lvl="0" marL="360000" rtl="0" algn="l">
              <a:lnSpc>
                <a:spcPct val="125000"/>
              </a:lnSpc>
              <a:spcBef>
                <a:spcPts val="0"/>
              </a:spcBef>
              <a:spcAft>
                <a:spcPts val="0"/>
              </a:spcAft>
              <a:buSzPct val="100000"/>
              <a:buChar char="·"/>
            </a:pPr>
            <a:r>
              <a:rPr lang="en-US" sz="2300"/>
              <a:t>Pre-processing: pre-tagged flora/fauna</a:t>
            </a:r>
            <a:endParaRPr sz="2300"/>
          </a:p>
          <a:p>
            <a:pPr indent="-368096" lvl="0" marL="360000" rtl="0" algn="l">
              <a:lnSpc>
                <a:spcPct val="125000"/>
              </a:lnSpc>
              <a:spcBef>
                <a:spcPts val="1000"/>
              </a:spcBef>
              <a:spcAft>
                <a:spcPts val="0"/>
              </a:spcAft>
              <a:buSzPct val="100000"/>
              <a:buChar char="·"/>
            </a:pPr>
            <a:r>
              <a:rPr lang="en-US" sz="2300">
                <a:latin typeface="Arial"/>
                <a:ea typeface="Arial"/>
                <a:cs typeface="Arial"/>
                <a:sym typeface="Arial"/>
              </a:rPr>
              <a:t>Classified tales from </a:t>
            </a:r>
            <a:r>
              <a:rPr lang="en-US" sz="2300"/>
              <a:t>around the world</a:t>
            </a:r>
            <a:r>
              <a:rPr lang="en-US" sz="2300">
                <a:latin typeface="Arial"/>
                <a:ea typeface="Arial"/>
                <a:cs typeface="Arial"/>
                <a:sym typeface="Arial"/>
              </a:rPr>
              <a:t>:</a:t>
            </a:r>
            <a:endParaRPr sz="2300">
              <a:latin typeface="Arial"/>
              <a:ea typeface="Arial"/>
              <a:cs typeface="Arial"/>
              <a:sym typeface="Arial"/>
            </a:endParaRPr>
          </a:p>
          <a:p>
            <a:pPr indent="-350996" lvl="1" marL="702900" rtl="0" algn="l">
              <a:lnSpc>
                <a:spcPct val="125000"/>
              </a:lnSpc>
              <a:spcBef>
                <a:spcPts val="500"/>
              </a:spcBef>
              <a:spcAft>
                <a:spcPts val="0"/>
              </a:spcAft>
              <a:buSzPct val="100000"/>
              <a:buChar char="•"/>
            </a:pPr>
            <a:r>
              <a:rPr lang="en-US" sz="2300"/>
              <a:t>Cherokee</a:t>
            </a:r>
            <a:endParaRPr sz="2300"/>
          </a:p>
          <a:p>
            <a:pPr indent="-350996" lvl="1" marL="702900" rtl="0" algn="l">
              <a:lnSpc>
                <a:spcPct val="125000"/>
              </a:lnSpc>
              <a:spcBef>
                <a:spcPts val="500"/>
              </a:spcBef>
              <a:spcAft>
                <a:spcPts val="0"/>
              </a:spcAft>
              <a:buSzPct val="100000"/>
              <a:buChar char="•"/>
            </a:pPr>
            <a:r>
              <a:rPr lang="en-US" sz="2300"/>
              <a:t>Japanese</a:t>
            </a:r>
            <a:endParaRPr sz="2300"/>
          </a:p>
          <a:p>
            <a:pPr indent="-350996" lvl="1" marL="702900" rtl="0" algn="l">
              <a:lnSpc>
                <a:spcPct val="125000"/>
              </a:lnSpc>
              <a:spcBef>
                <a:spcPts val="500"/>
              </a:spcBef>
              <a:spcAft>
                <a:spcPts val="0"/>
              </a:spcAft>
              <a:buSzPct val="100000"/>
              <a:buChar char="•"/>
            </a:pPr>
            <a:r>
              <a:rPr lang="en-US" sz="2300"/>
              <a:t>Maori</a:t>
            </a:r>
            <a:endParaRPr sz="2300"/>
          </a:p>
          <a:p>
            <a:pPr indent="-350996" lvl="1" marL="702900" rtl="0" algn="l">
              <a:lnSpc>
                <a:spcPct val="125000"/>
              </a:lnSpc>
              <a:spcBef>
                <a:spcPts val="500"/>
              </a:spcBef>
              <a:spcAft>
                <a:spcPts val="0"/>
              </a:spcAft>
              <a:buSzPct val="100000"/>
              <a:buChar char="•"/>
            </a:pPr>
            <a:r>
              <a:rPr lang="en-US" sz="2300"/>
              <a:t>Filipino</a:t>
            </a:r>
            <a:endParaRPr sz="2300"/>
          </a:p>
          <a:p>
            <a:pPr indent="-350996" lvl="1" marL="702900" rtl="0" algn="l">
              <a:lnSpc>
                <a:spcPct val="125000"/>
              </a:lnSpc>
              <a:spcBef>
                <a:spcPts val="500"/>
              </a:spcBef>
              <a:spcAft>
                <a:spcPts val="0"/>
              </a:spcAft>
              <a:buSzPct val="100000"/>
              <a:buChar char="•"/>
            </a:pPr>
            <a:r>
              <a:rPr lang="en-US" sz="2300"/>
              <a:t>Seneca</a:t>
            </a:r>
            <a:endParaRPr sz="2300"/>
          </a:p>
          <a:p>
            <a:pPr indent="0" lvl="0" marL="0" rtl="0" algn="l">
              <a:lnSpc>
                <a:spcPct val="125000"/>
              </a:lnSpc>
              <a:spcBef>
                <a:spcPts val="1000"/>
              </a:spcBef>
              <a:spcAft>
                <a:spcPts val="0"/>
              </a:spcAft>
              <a:buSzPct val="100000"/>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g2bd56b4d3af_0_36"/>
          <p:cNvSpPr/>
          <p:nvPr/>
        </p:nvSpPr>
        <p:spPr>
          <a:xfrm>
            <a:off x="0" y="0"/>
            <a:ext cx="12192000" cy="6858000"/>
          </a:xfrm>
          <a:prstGeom prst="rect">
            <a:avLst/>
          </a:prstGeom>
          <a:solidFill>
            <a:srgbClr val="181D1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05" name="Google Shape;205;g2bd56b4d3af_0_36"/>
          <p:cNvSpPr/>
          <p:nvPr/>
        </p:nvSpPr>
        <p:spPr>
          <a:xfrm rot="-8100000">
            <a:off x="1057983" y="182507"/>
            <a:ext cx="2288880" cy="3234724"/>
          </a:xfrm>
          <a:custGeom>
            <a:rect b="b" l="l" r="r" t="t"/>
            <a:pathLst>
              <a:path extrusionOk="0" h="3232926" w="2287608">
                <a:moveTo>
                  <a:pt x="1143804" y="1916209"/>
                </a:moveTo>
                <a:lnTo>
                  <a:pt x="1140311" y="1919384"/>
                </a:lnTo>
                <a:lnTo>
                  <a:pt x="1136818" y="1916209"/>
                </a:lnTo>
                <a:lnTo>
                  <a:pt x="1136818" y="1922559"/>
                </a:lnTo>
                <a:lnTo>
                  <a:pt x="1117018" y="1940554"/>
                </a:lnTo>
                <a:cubicBezTo>
                  <a:pt x="954760" y="2102813"/>
                  <a:pt x="854401" y="2326970"/>
                  <a:pt x="854401" y="2574568"/>
                </a:cubicBezTo>
                <a:cubicBezTo>
                  <a:pt x="854401" y="2822165"/>
                  <a:pt x="954760" y="3046323"/>
                  <a:pt x="1117018" y="3208581"/>
                </a:cubicBezTo>
                <a:lnTo>
                  <a:pt x="1136818" y="3226577"/>
                </a:lnTo>
                <a:lnTo>
                  <a:pt x="1136818" y="3232926"/>
                </a:lnTo>
                <a:lnTo>
                  <a:pt x="1140311" y="3229751"/>
                </a:lnTo>
                <a:lnTo>
                  <a:pt x="1143804" y="3232926"/>
                </a:lnTo>
                <a:lnTo>
                  <a:pt x="1143804" y="3226577"/>
                </a:lnTo>
                <a:lnTo>
                  <a:pt x="1163604" y="3208581"/>
                </a:lnTo>
                <a:cubicBezTo>
                  <a:pt x="1325862" y="3046323"/>
                  <a:pt x="1426221" y="2822165"/>
                  <a:pt x="1426221" y="2574567"/>
                </a:cubicBezTo>
                <a:cubicBezTo>
                  <a:pt x="1426221" y="2326970"/>
                  <a:pt x="1325862" y="2102812"/>
                  <a:pt x="1163604" y="1940554"/>
                </a:cubicBezTo>
                <a:lnTo>
                  <a:pt x="1143804" y="1922558"/>
                </a:lnTo>
                <a:close/>
                <a:moveTo>
                  <a:pt x="1140312" y="1494239"/>
                </a:moveTo>
                <a:lnTo>
                  <a:pt x="1134813" y="1497413"/>
                </a:lnTo>
                <a:lnTo>
                  <a:pt x="1109328" y="1489264"/>
                </a:lnTo>
                <a:cubicBezTo>
                  <a:pt x="887680" y="1429874"/>
                  <a:pt x="643374" y="1455039"/>
                  <a:pt x="428947" y="1578838"/>
                </a:cubicBezTo>
                <a:cubicBezTo>
                  <a:pt x="214522" y="1702637"/>
                  <a:pt x="70575" y="1901629"/>
                  <a:pt x="11185" y="2123278"/>
                </a:cubicBezTo>
                <a:lnTo>
                  <a:pt x="5499" y="2149423"/>
                </a:lnTo>
                <a:lnTo>
                  <a:pt x="0" y="2152597"/>
                </a:lnTo>
                <a:lnTo>
                  <a:pt x="4497" y="2154035"/>
                </a:lnTo>
                <a:lnTo>
                  <a:pt x="3493" y="2158648"/>
                </a:lnTo>
                <a:lnTo>
                  <a:pt x="8992" y="2155473"/>
                </a:lnTo>
                <a:lnTo>
                  <a:pt x="34477" y="2163622"/>
                </a:lnTo>
                <a:cubicBezTo>
                  <a:pt x="117596" y="2185894"/>
                  <a:pt x="203900" y="2196274"/>
                  <a:pt x="290620" y="2194022"/>
                </a:cubicBezTo>
                <a:cubicBezTo>
                  <a:pt x="435153" y="2190268"/>
                  <a:pt x="580841" y="2151423"/>
                  <a:pt x="714858" y="2074049"/>
                </a:cubicBezTo>
                <a:cubicBezTo>
                  <a:pt x="929283" y="1950250"/>
                  <a:pt x="1073230" y="1751258"/>
                  <a:pt x="1132621" y="1529609"/>
                </a:cubicBezTo>
                <a:lnTo>
                  <a:pt x="1138305" y="1503464"/>
                </a:lnTo>
                <a:lnTo>
                  <a:pt x="1143804" y="1500289"/>
                </a:lnTo>
                <a:lnTo>
                  <a:pt x="1139308" y="1498852"/>
                </a:lnTo>
                <a:close/>
                <a:moveTo>
                  <a:pt x="2069415" y="1747063"/>
                </a:moveTo>
                <a:cubicBezTo>
                  <a:pt x="2009570" y="1682261"/>
                  <a:pt x="1939071" y="1625262"/>
                  <a:pt x="1858661" y="1578837"/>
                </a:cubicBezTo>
                <a:cubicBezTo>
                  <a:pt x="1644235" y="1455038"/>
                  <a:pt x="1399929" y="1429873"/>
                  <a:pt x="1178281" y="1489263"/>
                </a:cubicBezTo>
                <a:lnTo>
                  <a:pt x="1152796" y="1497412"/>
                </a:lnTo>
                <a:lnTo>
                  <a:pt x="1147297" y="1494238"/>
                </a:lnTo>
                <a:lnTo>
                  <a:pt x="1148300" y="1498851"/>
                </a:lnTo>
                <a:lnTo>
                  <a:pt x="1143804" y="1500288"/>
                </a:lnTo>
                <a:lnTo>
                  <a:pt x="1149304" y="1503463"/>
                </a:lnTo>
                <a:lnTo>
                  <a:pt x="1154988" y="1529608"/>
                </a:lnTo>
                <a:cubicBezTo>
                  <a:pt x="1214379" y="1751257"/>
                  <a:pt x="1358325" y="1950249"/>
                  <a:pt x="1572751" y="2074048"/>
                </a:cubicBezTo>
                <a:cubicBezTo>
                  <a:pt x="1706767" y="2151422"/>
                  <a:pt x="1852455" y="2190267"/>
                  <a:pt x="1996989" y="2194021"/>
                </a:cubicBezTo>
                <a:cubicBezTo>
                  <a:pt x="2083709" y="2196273"/>
                  <a:pt x="2170013" y="2185893"/>
                  <a:pt x="2253131" y="2163621"/>
                </a:cubicBezTo>
                <a:lnTo>
                  <a:pt x="2278616" y="2155472"/>
                </a:lnTo>
                <a:lnTo>
                  <a:pt x="2284115" y="2158647"/>
                </a:lnTo>
                <a:lnTo>
                  <a:pt x="2283112" y="2154034"/>
                </a:lnTo>
                <a:lnTo>
                  <a:pt x="2287608" y="2152596"/>
                </a:lnTo>
                <a:lnTo>
                  <a:pt x="2282109" y="2149422"/>
                </a:lnTo>
                <a:lnTo>
                  <a:pt x="2276424" y="2123277"/>
                </a:lnTo>
                <a:cubicBezTo>
                  <a:pt x="2239306" y="1984747"/>
                  <a:pt x="2169157" y="1855067"/>
                  <a:pt x="2069415" y="1747063"/>
                </a:cubicBezTo>
                <a:close/>
                <a:moveTo>
                  <a:pt x="1140311" y="779689"/>
                </a:moveTo>
                <a:lnTo>
                  <a:pt x="1134812" y="782863"/>
                </a:lnTo>
                <a:lnTo>
                  <a:pt x="1109328" y="774714"/>
                </a:lnTo>
                <a:cubicBezTo>
                  <a:pt x="887679" y="715324"/>
                  <a:pt x="643374" y="740489"/>
                  <a:pt x="428947" y="864288"/>
                </a:cubicBezTo>
                <a:cubicBezTo>
                  <a:pt x="214522" y="988087"/>
                  <a:pt x="70575" y="1187079"/>
                  <a:pt x="11185" y="1408728"/>
                </a:cubicBezTo>
                <a:lnTo>
                  <a:pt x="5499" y="1434873"/>
                </a:lnTo>
                <a:lnTo>
                  <a:pt x="0" y="1438047"/>
                </a:lnTo>
                <a:lnTo>
                  <a:pt x="4497" y="1439485"/>
                </a:lnTo>
                <a:lnTo>
                  <a:pt x="3493" y="1444098"/>
                </a:lnTo>
                <a:lnTo>
                  <a:pt x="8992" y="1440923"/>
                </a:lnTo>
                <a:lnTo>
                  <a:pt x="34477" y="1449072"/>
                </a:lnTo>
                <a:cubicBezTo>
                  <a:pt x="117595" y="1471344"/>
                  <a:pt x="203900" y="1481724"/>
                  <a:pt x="290620" y="1479472"/>
                </a:cubicBezTo>
                <a:cubicBezTo>
                  <a:pt x="435154" y="1475718"/>
                  <a:pt x="580841" y="1436873"/>
                  <a:pt x="714858" y="1359499"/>
                </a:cubicBezTo>
                <a:cubicBezTo>
                  <a:pt x="929284" y="1235700"/>
                  <a:pt x="1073229" y="1036708"/>
                  <a:pt x="1132621" y="815059"/>
                </a:cubicBezTo>
                <a:lnTo>
                  <a:pt x="1138305" y="788914"/>
                </a:lnTo>
                <a:lnTo>
                  <a:pt x="1143805" y="785739"/>
                </a:lnTo>
                <a:lnTo>
                  <a:pt x="1139308" y="784302"/>
                </a:lnTo>
                <a:close/>
                <a:moveTo>
                  <a:pt x="2069415" y="1032514"/>
                </a:moveTo>
                <a:cubicBezTo>
                  <a:pt x="2009570" y="967712"/>
                  <a:pt x="1939071" y="910714"/>
                  <a:pt x="1858661" y="864289"/>
                </a:cubicBezTo>
                <a:cubicBezTo>
                  <a:pt x="1644235" y="740490"/>
                  <a:pt x="1399929" y="715325"/>
                  <a:pt x="1178281" y="774715"/>
                </a:cubicBezTo>
                <a:lnTo>
                  <a:pt x="1152796" y="782864"/>
                </a:lnTo>
                <a:lnTo>
                  <a:pt x="1147297" y="779690"/>
                </a:lnTo>
                <a:lnTo>
                  <a:pt x="1148300" y="784303"/>
                </a:lnTo>
                <a:lnTo>
                  <a:pt x="1143804" y="785740"/>
                </a:lnTo>
                <a:lnTo>
                  <a:pt x="1149304" y="788915"/>
                </a:lnTo>
                <a:lnTo>
                  <a:pt x="1154988" y="815060"/>
                </a:lnTo>
                <a:cubicBezTo>
                  <a:pt x="1214379" y="1036709"/>
                  <a:pt x="1358325" y="1235701"/>
                  <a:pt x="1572751" y="1359500"/>
                </a:cubicBezTo>
                <a:cubicBezTo>
                  <a:pt x="1706767" y="1436874"/>
                  <a:pt x="1852455" y="1475719"/>
                  <a:pt x="1996989" y="1479473"/>
                </a:cubicBezTo>
                <a:cubicBezTo>
                  <a:pt x="2083709" y="1481725"/>
                  <a:pt x="2170013" y="1471345"/>
                  <a:pt x="2253131" y="1449073"/>
                </a:cubicBezTo>
                <a:lnTo>
                  <a:pt x="2278616" y="1440924"/>
                </a:lnTo>
                <a:lnTo>
                  <a:pt x="2284115" y="1444099"/>
                </a:lnTo>
                <a:lnTo>
                  <a:pt x="2283112" y="1439486"/>
                </a:lnTo>
                <a:lnTo>
                  <a:pt x="2287608" y="1438048"/>
                </a:lnTo>
                <a:lnTo>
                  <a:pt x="2282109" y="1434874"/>
                </a:lnTo>
                <a:lnTo>
                  <a:pt x="2276424" y="1408729"/>
                </a:lnTo>
                <a:cubicBezTo>
                  <a:pt x="2239306" y="1270198"/>
                  <a:pt x="2169157" y="1140518"/>
                  <a:pt x="2069415" y="1032514"/>
                </a:cubicBezTo>
                <a:close/>
                <a:moveTo>
                  <a:pt x="1140311" y="35676"/>
                </a:moveTo>
                <a:lnTo>
                  <a:pt x="1134812" y="38850"/>
                </a:lnTo>
                <a:lnTo>
                  <a:pt x="1109328" y="30701"/>
                </a:lnTo>
                <a:cubicBezTo>
                  <a:pt x="887679" y="-28689"/>
                  <a:pt x="643374" y="-3524"/>
                  <a:pt x="428948" y="120275"/>
                </a:cubicBezTo>
                <a:cubicBezTo>
                  <a:pt x="214521" y="244074"/>
                  <a:pt x="70575" y="443066"/>
                  <a:pt x="11185" y="664715"/>
                </a:cubicBezTo>
                <a:lnTo>
                  <a:pt x="5499" y="690860"/>
                </a:lnTo>
                <a:lnTo>
                  <a:pt x="0" y="694034"/>
                </a:lnTo>
                <a:lnTo>
                  <a:pt x="4497" y="695472"/>
                </a:lnTo>
                <a:lnTo>
                  <a:pt x="3493" y="700085"/>
                </a:lnTo>
                <a:lnTo>
                  <a:pt x="8992" y="696910"/>
                </a:lnTo>
                <a:lnTo>
                  <a:pt x="34477" y="705059"/>
                </a:lnTo>
                <a:cubicBezTo>
                  <a:pt x="117595" y="727331"/>
                  <a:pt x="203900" y="737711"/>
                  <a:pt x="290620" y="735459"/>
                </a:cubicBezTo>
                <a:cubicBezTo>
                  <a:pt x="435154" y="731705"/>
                  <a:pt x="580841" y="692860"/>
                  <a:pt x="714857" y="615486"/>
                </a:cubicBezTo>
                <a:cubicBezTo>
                  <a:pt x="929284" y="491687"/>
                  <a:pt x="1073229" y="292695"/>
                  <a:pt x="1132621" y="71046"/>
                </a:cubicBezTo>
                <a:lnTo>
                  <a:pt x="1138305" y="44901"/>
                </a:lnTo>
                <a:lnTo>
                  <a:pt x="1143805" y="41726"/>
                </a:lnTo>
                <a:lnTo>
                  <a:pt x="1139308" y="40289"/>
                </a:lnTo>
                <a:close/>
                <a:moveTo>
                  <a:pt x="2069415" y="288501"/>
                </a:moveTo>
                <a:cubicBezTo>
                  <a:pt x="2009570" y="223699"/>
                  <a:pt x="1939071" y="166700"/>
                  <a:pt x="1858661" y="120276"/>
                </a:cubicBezTo>
                <a:cubicBezTo>
                  <a:pt x="1644235" y="-3523"/>
                  <a:pt x="1399929" y="-28688"/>
                  <a:pt x="1178281" y="30702"/>
                </a:cubicBezTo>
                <a:lnTo>
                  <a:pt x="1152796" y="38850"/>
                </a:lnTo>
                <a:lnTo>
                  <a:pt x="1147297" y="35676"/>
                </a:lnTo>
                <a:lnTo>
                  <a:pt x="1148300" y="40290"/>
                </a:lnTo>
                <a:lnTo>
                  <a:pt x="1143804" y="41727"/>
                </a:lnTo>
                <a:lnTo>
                  <a:pt x="1149304" y="44901"/>
                </a:lnTo>
                <a:lnTo>
                  <a:pt x="1154988" y="71046"/>
                </a:lnTo>
                <a:cubicBezTo>
                  <a:pt x="1214379" y="292695"/>
                  <a:pt x="1358325" y="491688"/>
                  <a:pt x="1572751" y="615486"/>
                </a:cubicBezTo>
                <a:cubicBezTo>
                  <a:pt x="1706767" y="692860"/>
                  <a:pt x="1852455" y="731705"/>
                  <a:pt x="1996989" y="735460"/>
                </a:cubicBezTo>
                <a:cubicBezTo>
                  <a:pt x="2083709" y="737712"/>
                  <a:pt x="2170013" y="727332"/>
                  <a:pt x="2253131" y="705060"/>
                </a:cubicBezTo>
                <a:lnTo>
                  <a:pt x="2278616" y="696911"/>
                </a:lnTo>
                <a:lnTo>
                  <a:pt x="2284115" y="700086"/>
                </a:lnTo>
                <a:lnTo>
                  <a:pt x="2283112" y="695473"/>
                </a:lnTo>
                <a:lnTo>
                  <a:pt x="2287608" y="694035"/>
                </a:lnTo>
                <a:lnTo>
                  <a:pt x="2282109" y="690860"/>
                </a:lnTo>
                <a:lnTo>
                  <a:pt x="2276424" y="664716"/>
                </a:lnTo>
                <a:cubicBezTo>
                  <a:pt x="2239306" y="526185"/>
                  <a:pt x="2169157" y="396505"/>
                  <a:pt x="2069415" y="288501"/>
                </a:cubicBezTo>
                <a:close/>
              </a:path>
            </a:pathLst>
          </a:custGeom>
          <a:solidFill>
            <a:schemeClr val="lt1">
              <a:alpha val="2000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06" name="Google Shape;206;g2bd56b4d3af_0_36"/>
          <p:cNvSpPr/>
          <p:nvPr/>
        </p:nvSpPr>
        <p:spPr>
          <a:xfrm flipH="1" rot="2700000">
            <a:off x="386991" y="3689596"/>
            <a:ext cx="1786976" cy="1800740"/>
          </a:xfrm>
          <a:custGeom>
            <a:rect b="b" l="l" r="r" t="t"/>
            <a:pathLst>
              <a:path extrusionOk="0" h="1799739" w="1785983">
                <a:moveTo>
                  <a:pt x="440819" y="59"/>
                </a:moveTo>
                <a:cubicBezTo>
                  <a:pt x="584367" y="2557"/>
                  <a:pt x="735105" y="83293"/>
                  <a:pt x="845918" y="261596"/>
                </a:cubicBezTo>
                <a:lnTo>
                  <a:pt x="892992" y="360758"/>
                </a:lnTo>
                <a:lnTo>
                  <a:pt x="892992" y="365372"/>
                </a:lnTo>
                <a:lnTo>
                  <a:pt x="940065" y="266212"/>
                </a:lnTo>
                <a:cubicBezTo>
                  <a:pt x="1066709" y="62437"/>
                  <a:pt x="1245499" y="-13903"/>
                  <a:pt x="1406106" y="8338"/>
                </a:cubicBezTo>
                <a:cubicBezTo>
                  <a:pt x="1827702" y="66720"/>
                  <a:pt x="2124001" y="804388"/>
                  <a:pt x="1022901" y="1699451"/>
                </a:cubicBezTo>
                <a:lnTo>
                  <a:pt x="892991" y="1799739"/>
                </a:lnTo>
                <a:lnTo>
                  <a:pt x="892991" y="1795123"/>
                </a:lnTo>
                <a:lnTo>
                  <a:pt x="763082" y="1694835"/>
                </a:lnTo>
                <a:cubicBezTo>
                  <a:pt x="-338018" y="799772"/>
                  <a:pt x="-41719" y="62104"/>
                  <a:pt x="379877" y="3722"/>
                </a:cubicBezTo>
                <a:cubicBezTo>
                  <a:pt x="399953" y="942"/>
                  <a:pt x="420313" y="-298"/>
                  <a:pt x="440819" y="59"/>
                </a:cubicBezTo>
                <a:close/>
              </a:path>
            </a:pathLst>
          </a:custGeom>
          <a:solidFill>
            <a:schemeClr val="accent1">
              <a:alpha val="6000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nvGrpSpPr>
          <p:cNvPr id="207" name="Google Shape;207;g2bd56b4d3af_0_36"/>
          <p:cNvGrpSpPr/>
          <p:nvPr/>
        </p:nvGrpSpPr>
        <p:grpSpPr>
          <a:xfrm rot="2700000">
            <a:off x="854509" y="71813"/>
            <a:ext cx="2287586" cy="3673782"/>
            <a:chOff x="-6080955" y="3437416"/>
            <a:chExt cx="2287608" cy="3673817"/>
          </a:xfrm>
        </p:grpSpPr>
        <p:cxnSp>
          <p:nvCxnSpPr>
            <p:cNvPr id="208" name="Google Shape;208;g2bd56b4d3af_0_36"/>
            <p:cNvCxnSpPr/>
            <p:nvPr/>
          </p:nvCxnSpPr>
          <p:spPr>
            <a:xfrm>
              <a:off x="-4937151" y="4754133"/>
              <a:ext cx="0" cy="2357100"/>
            </a:xfrm>
            <a:prstGeom prst="straightConnector1">
              <a:avLst/>
            </a:prstGeom>
            <a:noFill/>
            <a:ln cap="flat" cmpd="sng" w="12700">
              <a:solidFill>
                <a:schemeClr val="lt1"/>
              </a:solidFill>
              <a:prstDash val="solid"/>
              <a:round/>
              <a:headEnd len="sm" w="sm" type="none"/>
              <a:tailEnd len="sm" w="sm" type="none"/>
            </a:ln>
          </p:spPr>
        </p:cxnSp>
        <p:sp>
          <p:nvSpPr>
            <p:cNvPr id="209" name="Google Shape;209;g2bd56b4d3af_0_36"/>
            <p:cNvSpPr/>
            <p:nvPr/>
          </p:nvSpPr>
          <p:spPr>
            <a:xfrm flipH="1" rot="10800000">
              <a:off x="-5226554" y="3437416"/>
              <a:ext cx="571820" cy="1316717"/>
            </a:xfrm>
            <a:custGeom>
              <a:rect b="b" l="l" r="r" t="t"/>
              <a:pathLst>
                <a:path extrusionOk="0" h="1316717" w="571820">
                  <a:moveTo>
                    <a:pt x="282417" y="1316717"/>
                  </a:moveTo>
                  <a:lnTo>
                    <a:pt x="285910" y="1313542"/>
                  </a:lnTo>
                  <a:lnTo>
                    <a:pt x="289403" y="1316717"/>
                  </a:lnTo>
                  <a:lnTo>
                    <a:pt x="289403" y="1310368"/>
                  </a:lnTo>
                  <a:lnTo>
                    <a:pt x="309203" y="1292372"/>
                  </a:lnTo>
                  <a:cubicBezTo>
                    <a:pt x="471461" y="1130114"/>
                    <a:pt x="571820" y="905956"/>
                    <a:pt x="571820" y="658358"/>
                  </a:cubicBezTo>
                  <a:cubicBezTo>
                    <a:pt x="571820" y="410761"/>
                    <a:pt x="471461" y="186603"/>
                    <a:pt x="309203" y="24345"/>
                  </a:cubicBezTo>
                  <a:lnTo>
                    <a:pt x="289403" y="6349"/>
                  </a:lnTo>
                  <a:lnTo>
                    <a:pt x="289403" y="0"/>
                  </a:lnTo>
                  <a:lnTo>
                    <a:pt x="285910" y="3175"/>
                  </a:lnTo>
                  <a:lnTo>
                    <a:pt x="282417" y="0"/>
                  </a:lnTo>
                  <a:lnTo>
                    <a:pt x="282417" y="6350"/>
                  </a:lnTo>
                  <a:lnTo>
                    <a:pt x="262617" y="24345"/>
                  </a:lnTo>
                  <a:cubicBezTo>
                    <a:pt x="100359" y="186604"/>
                    <a:pt x="0" y="410761"/>
                    <a:pt x="0" y="658359"/>
                  </a:cubicBezTo>
                  <a:cubicBezTo>
                    <a:pt x="0" y="905956"/>
                    <a:pt x="100359" y="1130114"/>
                    <a:pt x="262617" y="1292372"/>
                  </a:cubicBezTo>
                  <a:lnTo>
                    <a:pt x="282417" y="1310368"/>
                  </a:lnTo>
                  <a:close/>
                </a:path>
              </a:pathLst>
            </a:custGeom>
            <a:no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10" name="Google Shape;210;g2bd56b4d3af_0_36"/>
            <p:cNvSpPr/>
            <p:nvPr/>
          </p:nvSpPr>
          <p:spPr>
            <a:xfrm>
              <a:off x="-6080955" y="4476018"/>
              <a:ext cx="1143804" cy="735761"/>
            </a:xfrm>
            <a:custGeom>
              <a:rect b="b" l="l" r="r" t="t"/>
              <a:pathLst>
                <a:path extrusionOk="0" h="735761" w="1143804">
                  <a:moveTo>
                    <a:pt x="290619" y="302"/>
                  </a:moveTo>
                  <a:cubicBezTo>
                    <a:pt x="435153" y="4056"/>
                    <a:pt x="580841" y="42901"/>
                    <a:pt x="714857" y="120275"/>
                  </a:cubicBezTo>
                  <a:cubicBezTo>
                    <a:pt x="929283" y="244074"/>
                    <a:pt x="1073229" y="443066"/>
                    <a:pt x="1132620" y="664715"/>
                  </a:cubicBezTo>
                  <a:lnTo>
                    <a:pt x="1138304" y="690860"/>
                  </a:lnTo>
                  <a:lnTo>
                    <a:pt x="1143804" y="694035"/>
                  </a:lnTo>
                  <a:lnTo>
                    <a:pt x="1139308" y="695472"/>
                  </a:lnTo>
                  <a:lnTo>
                    <a:pt x="1140311" y="700085"/>
                  </a:lnTo>
                  <a:lnTo>
                    <a:pt x="1134812" y="696911"/>
                  </a:lnTo>
                  <a:lnTo>
                    <a:pt x="1109327" y="705060"/>
                  </a:lnTo>
                  <a:cubicBezTo>
                    <a:pt x="887679" y="764450"/>
                    <a:pt x="643373" y="739285"/>
                    <a:pt x="428947" y="615486"/>
                  </a:cubicBezTo>
                  <a:cubicBezTo>
                    <a:pt x="214521" y="491687"/>
                    <a:pt x="70574" y="292695"/>
                    <a:pt x="11184" y="71046"/>
                  </a:cubicBezTo>
                  <a:lnTo>
                    <a:pt x="5499" y="44901"/>
                  </a:lnTo>
                  <a:lnTo>
                    <a:pt x="0" y="41727"/>
                  </a:lnTo>
                  <a:lnTo>
                    <a:pt x="4496" y="40289"/>
                  </a:lnTo>
                  <a:lnTo>
                    <a:pt x="3493" y="35676"/>
                  </a:lnTo>
                  <a:lnTo>
                    <a:pt x="8992" y="38851"/>
                  </a:lnTo>
                  <a:lnTo>
                    <a:pt x="34477" y="30702"/>
                  </a:lnTo>
                  <a:cubicBezTo>
                    <a:pt x="117595" y="8430"/>
                    <a:pt x="203899" y="-1950"/>
                    <a:pt x="290619" y="302"/>
                  </a:cubicBezTo>
                  <a:close/>
                </a:path>
              </a:pathLst>
            </a:custGeom>
            <a:no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11" name="Google Shape;211;g2bd56b4d3af_0_36"/>
            <p:cNvSpPr/>
            <p:nvPr/>
          </p:nvSpPr>
          <p:spPr>
            <a:xfrm flipH="1">
              <a:off x="-4937151" y="4476018"/>
              <a:ext cx="1143804" cy="735761"/>
            </a:xfrm>
            <a:custGeom>
              <a:rect b="b" l="l" r="r" t="t"/>
              <a:pathLst>
                <a:path extrusionOk="0" h="735761" w="1143804">
                  <a:moveTo>
                    <a:pt x="290619" y="302"/>
                  </a:moveTo>
                  <a:cubicBezTo>
                    <a:pt x="435153" y="4056"/>
                    <a:pt x="580841" y="42901"/>
                    <a:pt x="714857" y="120275"/>
                  </a:cubicBezTo>
                  <a:cubicBezTo>
                    <a:pt x="929283" y="244074"/>
                    <a:pt x="1073229" y="443066"/>
                    <a:pt x="1132620" y="664715"/>
                  </a:cubicBezTo>
                  <a:lnTo>
                    <a:pt x="1138304" y="690860"/>
                  </a:lnTo>
                  <a:lnTo>
                    <a:pt x="1143804" y="694035"/>
                  </a:lnTo>
                  <a:lnTo>
                    <a:pt x="1139308" y="695472"/>
                  </a:lnTo>
                  <a:lnTo>
                    <a:pt x="1140311" y="700085"/>
                  </a:lnTo>
                  <a:lnTo>
                    <a:pt x="1134812" y="696911"/>
                  </a:lnTo>
                  <a:lnTo>
                    <a:pt x="1109327" y="705060"/>
                  </a:lnTo>
                  <a:cubicBezTo>
                    <a:pt x="887679" y="764450"/>
                    <a:pt x="643373" y="739285"/>
                    <a:pt x="428947" y="615486"/>
                  </a:cubicBezTo>
                  <a:cubicBezTo>
                    <a:pt x="214521" y="491687"/>
                    <a:pt x="70574" y="292695"/>
                    <a:pt x="11184" y="71046"/>
                  </a:cubicBezTo>
                  <a:lnTo>
                    <a:pt x="5499" y="44901"/>
                  </a:lnTo>
                  <a:lnTo>
                    <a:pt x="0" y="41727"/>
                  </a:lnTo>
                  <a:lnTo>
                    <a:pt x="4496" y="40289"/>
                  </a:lnTo>
                  <a:lnTo>
                    <a:pt x="3493" y="35676"/>
                  </a:lnTo>
                  <a:lnTo>
                    <a:pt x="8992" y="38851"/>
                  </a:lnTo>
                  <a:lnTo>
                    <a:pt x="34477" y="30702"/>
                  </a:lnTo>
                  <a:cubicBezTo>
                    <a:pt x="117595" y="8430"/>
                    <a:pt x="203899" y="-1950"/>
                    <a:pt x="290619" y="302"/>
                  </a:cubicBezTo>
                  <a:close/>
                </a:path>
              </a:pathLst>
            </a:custGeom>
            <a:no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12" name="Google Shape;212;g2bd56b4d3af_0_36"/>
            <p:cNvSpPr/>
            <p:nvPr/>
          </p:nvSpPr>
          <p:spPr>
            <a:xfrm>
              <a:off x="-6080955" y="5190567"/>
              <a:ext cx="1143804" cy="735761"/>
            </a:xfrm>
            <a:custGeom>
              <a:rect b="b" l="l" r="r" t="t"/>
              <a:pathLst>
                <a:path extrusionOk="0" h="735761" w="1143804">
                  <a:moveTo>
                    <a:pt x="290619" y="302"/>
                  </a:moveTo>
                  <a:cubicBezTo>
                    <a:pt x="435153" y="4056"/>
                    <a:pt x="580841" y="42901"/>
                    <a:pt x="714857" y="120275"/>
                  </a:cubicBezTo>
                  <a:cubicBezTo>
                    <a:pt x="929283" y="244074"/>
                    <a:pt x="1073229" y="443066"/>
                    <a:pt x="1132620" y="664715"/>
                  </a:cubicBezTo>
                  <a:lnTo>
                    <a:pt x="1138304" y="690860"/>
                  </a:lnTo>
                  <a:lnTo>
                    <a:pt x="1143804" y="694035"/>
                  </a:lnTo>
                  <a:lnTo>
                    <a:pt x="1139308" y="695472"/>
                  </a:lnTo>
                  <a:lnTo>
                    <a:pt x="1140311" y="700085"/>
                  </a:lnTo>
                  <a:lnTo>
                    <a:pt x="1134812" y="696911"/>
                  </a:lnTo>
                  <a:lnTo>
                    <a:pt x="1109327" y="705060"/>
                  </a:lnTo>
                  <a:cubicBezTo>
                    <a:pt x="887679" y="764450"/>
                    <a:pt x="643373" y="739285"/>
                    <a:pt x="428947" y="615486"/>
                  </a:cubicBezTo>
                  <a:cubicBezTo>
                    <a:pt x="214521" y="491687"/>
                    <a:pt x="70574" y="292695"/>
                    <a:pt x="11184" y="71046"/>
                  </a:cubicBezTo>
                  <a:lnTo>
                    <a:pt x="5499" y="44901"/>
                  </a:lnTo>
                  <a:lnTo>
                    <a:pt x="0" y="41727"/>
                  </a:lnTo>
                  <a:lnTo>
                    <a:pt x="4496" y="40289"/>
                  </a:lnTo>
                  <a:lnTo>
                    <a:pt x="3493" y="35676"/>
                  </a:lnTo>
                  <a:lnTo>
                    <a:pt x="8992" y="38851"/>
                  </a:lnTo>
                  <a:lnTo>
                    <a:pt x="34477" y="30702"/>
                  </a:lnTo>
                  <a:cubicBezTo>
                    <a:pt x="117595" y="8430"/>
                    <a:pt x="203899" y="-1950"/>
                    <a:pt x="290619" y="302"/>
                  </a:cubicBezTo>
                  <a:close/>
                </a:path>
              </a:pathLst>
            </a:custGeom>
            <a:no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13" name="Google Shape;213;g2bd56b4d3af_0_36"/>
            <p:cNvSpPr/>
            <p:nvPr/>
          </p:nvSpPr>
          <p:spPr>
            <a:xfrm flipH="1">
              <a:off x="-4937151" y="5190567"/>
              <a:ext cx="1143804" cy="735761"/>
            </a:xfrm>
            <a:custGeom>
              <a:rect b="b" l="l" r="r" t="t"/>
              <a:pathLst>
                <a:path extrusionOk="0" h="735761" w="1143804">
                  <a:moveTo>
                    <a:pt x="290619" y="302"/>
                  </a:moveTo>
                  <a:cubicBezTo>
                    <a:pt x="435153" y="4056"/>
                    <a:pt x="580841" y="42901"/>
                    <a:pt x="714857" y="120275"/>
                  </a:cubicBezTo>
                  <a:cubicBezTo>
                    <a:pt x="929283" y="244074"/>
                    <a:pt x="1073229" y="443066"/>
                    <a:pt x="1132620" y="664715"/>
                  </a:cubicBezTo>
                  <a:lnTo>
                    <a:pt x="1138304" y="690860"/>
                  </a:lnTo>
                  <a:lnTo>
                    <a:pt x="1143804" y="694035"/>
                  </a:lnTo>
                  <a:lnTo>
                    <a:pt x="1139308" y="695472"/>
                  </a:lnTo>
                  <a:lnTo>
                    <a:pt x="1140311" y="700085"/>
                  </a:lnTo>
                  <a:lnTo>
                    <a:pt x="1134812" y="696911"/>
                  </a:lnTo>
                  <a:lnTo>
                    <a:pt x="1109327" y="705060"/>
                  </a:lnTo>
                  <a:cubicBezTo>
                    <a:pt x="887679" y="764450"/>
                    <a:pt x="643373" y="739285"/>
                    <a:pt x="428947" y="615486"/>
                  </a:cubicBezTo>
                  <a:cubicBezTo>
                    <a:pt x="214521" y="491687"/>
                    <a:pt x="70574" y="292695"/>
                    <a:pt x="11184" y="71046"/>
                  </a:cubicBezTo>
                  <a:lnTo>
                    <a:pt x="5499" y="44901"/>
                  </a:lnTo>
                  <a:lnTo>
                    <a:pt x="0" y="41727"/>
                  </a:lnTo>
                  <a:lnTo>
                    <a:pt x="4496" y="40289"/>
                  </a:lnTo>
                  <a:lnTo>
                    <a:pt x="3493" y="35676"/>
                  </a:lnTo>
                  <a:lnTo>
                    <a:pt x="8992" y="38851"/>
                  </a:lnTo>
                  <a:lnTo>
                    <a:pt x="34477" y="30702"/>
                  </a:lnTo>
                  <a:cubicBezTo>
                    <a:pt x="117595" y="8430"/>
                    <a:pt x="203899" y="-1950"/>
                    <a:pt x="290619" y="302"/>
                  </a:cubicBezTo>
                  <a:close/>
                </a:path>
              </a:pathLst>
            </a:custGeom>
            <a:no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14" name="Google Shape;214;g2bd56b4d3af_0_36"/>
            <p:cNvSpPr/>
            <p:nvPr/>
          </p:nvSpPr>
          <p:spPr>
            <a:xfrm>
              <a:off x="-6080955" y="5934581"/>
              <a:ext cx="1143804" cy="735761"/>
            </a:xfrm>
            <a:custGeom>
              <a:rect b="b" l="l" r="r" t="t"/>
              <a:pathLst>
                <a:path extrusionOk="0" h="735761" w="1143804">
                  <a:moveTo>
                    <a:pt x="290619" y="302"/>
                  </a:moveTo>
                  <a:cubicBezTo>
                    <a:pt x="435153" y="4056"/>
                    <a:pt x="580841" y="42901"/>
                    <a:pt x="714857" y="120275"/>
                  </a:cubicBezTo>
                  <a:cubicBezTo>
                    <a:pt x="929283" y="244074"/>
                    <a:pt x="1073229" y="443066"/>
                    <a:pt x="1132620" y="664715"/>
                  </a:cubicBezTo>
                  <a:lnTo>
                    <a:pt x="1138304" y="690860"/>
                  </a:lnTo>
                  <a:lnTo>
                    <a:pt x="1143804" y="694035"/>
                  </a:lnTo>
                  <a:lnTo>
                    <a:pt x="1139308" y="695472"/>
                  </a:lnTo>
                  <a:lnTo>
                    <a:pt x="1140311" y="700085"/>
                  </a:lnTo>
                  <a:lnTo>
                    <a:pt x="1134812" y="696911"/>
                  </a:lnTo>
                  <a:lnTo>
                    <a:pt x="1109327" y="705060"/>
                  </a:lnTo>
                  <a:cubicBezTo>
                    <a:pt x="887679" y="764450"/>
                    <a:pt x="643373" y="739285"/>
                    <a:pt x="428947" y="615486"/>
                  </a:cubicBezTo>
                  <a:cubicBezTo>
                    <a:pt x="214521" y="491687"/>
                    <a:pt x="70574" y="292695"/>
                    <a:pt x="11184" y="71046"/>
                  </a:cubicBezTo>
                  <a:lnTo>
                    <a:pt x="5499" y="44901"/>
                  </a:lnTo>
                  <a:lnTo>
                    <a:pt x="0" y="41727"/>
                  </a:lnTo>
                  <a:lnTo>
                    <a:pt x="4496" y="40289"/>
                  </a:lnTo>
                  <a:lnTo>
                    <a:pt x="3493" y="35676"/>
                  </a:lnTo>
                  <a:lnTo>
                    <a:pt x="8992" y="38851"/>
                  </a:lnTo>
                  <a:lnTo>
                    <a:pt x="34477" y="30702"/>
                  </a:lnTo>
                  <a:cubicBezTo>
                    <a:pt x="117595" y="8430"/>
                    <a:pt x="203899" y="-1950"/>
                    <a:pt x="290619" y="302"/>
                  </a:cubicBezTo>
                  <a:close/>
                </a:path>
              </a:pathLst>
            </a:custGeom>
            <a:no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15" name="Google Shape;215;g2bd56b4d3af_0_36"/>
            <p:cNvSpPr/>
            <p:nvPr/>
          </p:nvSpPr>
          <p:spPr>
            <a:xfrm flipH="1">
              <a:off x="-4937151" y="5934581"/>
              <a:ext cx="1143804" cy="735761"/>
            </a:xfrm>
            <a:custGeom>
              <a:rect b="b" l="l" r="r" t="t"/>
              <a:pathLst>
                <a:path extrusionOk="0" h="735761" w="1143804">
                  <a:moveTo>
                    <a:pt x="290619" y="302"/>
                  </a:moveTo>
                  <a:cubicBezTo>
                    <a:pt x="435153" y="4056"/>
                    <a:pt x="580841" y="42901"/>
                    <a:pt x="714857" y="120275"/>
                  </a:cubicBezTo>
                  <a:cubicBezTo>
                    <a:pt x="929283" y="244074"/>
                    <a:pt x="1073229" y="443066"/>
                    <a:pt x="1132620" y="664715"/>
                  </a:cubicBezTo>
                  <a:lnTo>
                    <a:pt x="1138304" y="690860"/>
                  </a:lnTo>
                  <a:lnTo>
                    <a:pt x="1143804" y="694035"/>
                  </a:lnTo>
                  <a:lnTo>
                    <a:pt x="1139308" y="695472"/>
                  </a:lnTo>
                  <a:lnTo>
                    <a:pt x="1140311" y="700085"/>
                  </a:lnTo>
                  <a:lnTo>
                    <a:pt x="1134812" y="696911"/>
                  </a:lnTo>
                  <a:lnTo>
                    <a:pt x="1109327" y="705060"/>
                  </a:lnTo>
                  <a:cubicBezTo>
                    <a:pt x="887679" y="764450"/>
                    <a:pt x="643373" y="739285"/>
                    <a:pt x="428947" y="615486"/>
                  </a:cubicBezTo>
                  <a:cubicBezTo>
                    <a:pt x="214521" y="491687"/>
                    <a:pt x="70574" y="292695"/>
                    <a:pt x="11184" y="71046"/>
                  </a:cubicBezTo>
                  <a:lnTo>
                    <a:pt x="5499" y="44901"/>
                  </a:lnTo>
                  <a:lnTo>
                    <a:pt x="0" y="41727"/>
                  </a:lnTo>
                  <a:lnTo>
                    <a:pt x="4496" y="40289"/>
                  </a:lnTo>
                  <a:lnTo>
                    <a:pt x="3493" y="35676"/>
                  </a:lnTo>
                  <a:lnTo>
                    <a:pt x="8992" y="38851"/>
                  </a:lnTo>
                  <a:lnTo>
                    <a:pt x="34477" y="30702"/>
                  </a:lnTo>
                  <a:cubicBezTo>
                    <a:pt x="117595" y="8430"/>
                    <a:pt x="203899" y="-1950"/>
                    <a:pt x="290619" y="302"/>
                  </a:cubicBezTo>
                  <a:close/>
                </a:path>
              </a:pathLst>
            </a:custGeom>
            <a:no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sp>
        <p:nvSpPr>
          <p:cNvPr id="216" name="Google Shape;216;g2bd56b4d3af_0_36"/>
          <p:cNvSpPr/>
          <p:nvPr/>
        </p:nvSpPr>
        <p:spPr>
          <a:xfrm flipH="1" rot="8100000">
            <a:off x="8941390" y="182507"/>
            <a:ext cx="2288880" cy="3234724"/>
          </a:xfrm>
          <a:custGeom>
            <a:rect b="b" l="l" r="r" t="t"/>
            <a:pathLst>
              <a:path extrusionOk="0" h="3232926" w="2287608">
                <a:moveTo>
                  <a:pt x="1143804" y="1916209"/>
                </a:moveTo>
                <a:lnTo>
                  <a:pt x="1140311" y="1919384"/>
                </a:lnTo>
                <a:lnTo>
                  <a:pt x="1136818" y="1916209"/>
                </a:lnTo>
                <a:lnTo>
                  <a:pt x="1136818" y="1922559"/>
                </a:lnTo>
                <a:lnTo>
                  <a:pt x="1117018" y="1940554"/>
                </a:lnTo>
                <a:cubicBezTo>
                  <a:pt x="954760" y="2102813"/>
                  <a:pt x="854401" y="2326970"/>
                  <a:pt x="854401" y="2574568"/>
                </a:cubicBezTo>
                <a:cubicBezTo>
                  <a:pt x="854401" y="2822165"/>
                  <a:pt x="954760" y="3046323"/>
                  <a:pt x="1117018" y="3208581"/>
                </a:cubicBezTo>
                <a:lnTo>
                  <a:pt x="1136818" y="3226577"/>
                </a:lnTo>
                <a:lnTo>
                  <a:pt x="1136818" y="3232926"/>
                </a:lnTo>
                <a:lnTo>
                  <a:pt x="1140311" y="3229751"/>
                </a:lnTo>
                <a:lnTo>
                  <a:pt x="1143804" y="3232926"/>
                </a:lnTo>
                <a:lnTo>
                  <a:pt x="1143804" y="3226577"/>
                </a:lnTo>
                <a:lnTo>
                  <a:pt x="1163604" y="3208581"/>
                </a:lnTo>
                <a:cubicBezTo>
                  <a:pt x="1325862" y="3046323"/>
                  <a:pt x="1426221" y="2822165"/>
                  <a:pt x="1426221" y="2574567"/>
                </a:cubicBezTo>
                <a:cubicBezTo>
                  <a:pt x="1426221" y="2326970"/>
                  <a:pt x="1325862" y="2102812"/>
                  <a:pt x="1163604" y="1940554"/>
                </a:cubicBezTo>
                <a:lnTo>
                  <a:pt x="1143804" y="1922558"/>
                </a:lnTo>
                <a:close/>
                <a:moveTo>
                  <a:pt x="1140312" y="1494239"/>
                </a:moveTo>
                <a:lnTo>
                  <a:pt x="1134813" y="1497413"/>
                </a:lnTo>
                <a:lnTo>
                  <a:pt x="1109328" y="1489264"/>
                </a:lnTo>
                <a:cubicBezTo>
                  <a:pt x="887680" y="1429874"/>
                  <a:pt x="643374" y="1455039"/>
                  <a:pt x="428947" y="1578838"/>
                </a:cubicBezTo>
                <a:cubicBezTo>
                  <a:pt x="214522" y="1702637"/>
                  <a:pt x="70575" y="1901629"/>
                  <a:pt x="11185" y="2123278"/>
                </a:cubicBezTo>
                <a:lnTo>
                  <a:pt x="5499" y="2149423"/>
                </a:lnTo>
                <a:lnTo>
                  <a:pt x="0" y="2152597"/>
                </a:lnTo>
                <a:lnTo>
                  <a:pt x="4497" y="2154035"/>
                </a:lnTo>
                <a:lnTo>
                  <a:pt x="3493" y="2158648"/>
                </a:lnTo>
                <a:lnTo>
                  <a:pt x="8992" y="2155473"/>
                </a:lnTo>
                <a:lnTo>
                  <a:pt x="34477" y="2163622"/>
                </a:lnTo>
                <a:cubicBezTo>
                  <a:pt x="117596" y="2185894"/>
                  <a:pt x="203900" y="2196274"/>
                  <a:pt x="290620" y="2194022"/>
                </a:cubicBezTo>
                <a:cubicBezTo>
                  <a:pt x="435153" y="2190268"/>
                  <a:pt x="580841" y="2151423"/>
                  <a:pt x="714858" y="2074049"/>
                </a:cubicBezTo>
                <a:cubicBezTo>
                  <a:pt x="929283" y="1950250"/>
                  <a:pt x="1073230" y="1751258"/>
                  <a:pt x="1132621" y="1529609"/>
                </a:cubicBezTo>
                <a:lnTo>
                  <a:pt x="1138305" y="1503464"/>
                </a:lnTo>
                <a:lnTo>
                  <a:pt x="1143804" y="1500289"/>
                </a:lnTo>
                <a:lnTo>
                  <a:pt x="1139308" y="1498852"/>
                </a:lnTo>
                <a:close/>
                <a:moveTo>
                  <a:pt x="2069415" y="1747063"/>
                </a:moveTo>
                <a:cubicBezTo>
                  <a:pt x="2009570" y="1682261"/>
                  <a:pt x="1939071" y="1625262"/>
                  <a:pt x="1858661" y="1578837"/>
                </a:cubicBezTo>
                <a:cubicBezTo>
                  <a:pt x="1644235" y="1455038"/>
                  <a:pt x="1399929" y="1429873"/>
                  <a:pt x="1178281" y="1489263"/>
                </a:cubicBezTo>
                <a:lnTo>
                  <a:pt x="1152796" y="1497412"/>
                </a:lnTo>
                <a:lnTo>
                  <a:pt x="1147297" y="1494238"/>
                </a:lnTo>
                <a:lnTo>
                  <a:pt x="1148300" y="1498851"/>
                </a:lnTo>
                <a:lnTo>
                  <a:pt x="1143804" y="1500288"/>
                </a:lnTo>
                <a:lnTo>
                  <a:pt x="1149304" y="1503463"/>
                </a:lnTo>
                <a:lnTo>
                  <a:pt x="1154988" y="1529608"/>
                </a:lnTo>
                <a:cubicBezTo>
                  <a:pt x="1214379" y="1751257"/>
                  <a:pt x="1358325" y="1950249"/>
                  <a:pt x="1572751" y="2074048"/>
                </a:cubicBezTo>
                <a:cubicBezTo>
                  <a:pt x="1706767" y="2151422"/>
                  <a:pt x="1852455" y="2190267"/>
                  <a:pt x="1996989" y="2194021"/>
                </a:cubicBezTo>
                <a:cubicBezTo>
                  <a:pt x="2083709" y="2196273"/>
                  <a:pt x="2170013" y="2185893"/>
                  <a:pt x="2253131" y="2163621"/>
                </a:cubicBezTo>
                <a:lnTo>
                  <a:pt x="2278616" y="2155472"/>
                </a:lnTo>
                <a:lnTo>
                  <a:pt x="2284115" y="2158647"/>
                </a:lnTo>
                <a:lnTo>
                  <a:pt x="2283112" y="2154034"/>
                </a:lnTo>
                <a:lnTo>
                  <a:pt x="2287608" y="2152596"/>
                </a:lnTo>
                <a:lnTo>
                  <a:pt x="2282109" y="2149422"/>
                </a:lnTo>
                <a:lnTo>
                  <a:pt x="2276424" y="2123277"/>
                </a:lnTo>
                <a:cubicBezTo>
                  <a:pt x="2239306" y="1984747"/>
                  <a:pt x="2169157" y="1855067"/>
                  <a:pt x="2069415" y="1747063"/>
                </a:cubicBezTo>
                <a:close/>
                <a:moveTo>
                  <a:pt x="1140311" y="779689"/>
                </a:moveTo>
                <a:lnTo>
                  <a:pt x="1134812" y="782863"/>
                </a:lnTo>
                <a:lnTo>
                  <a:pt x="1109328" y="774714"/>
                </a:lnTo>
                <a:cubicBezTo>
                  <a:pt x="887679" y="715324"/>
                  <a:pt x="643374" y="740489"/>
                  <a:pt x="428947" y="864288"/>
                </a:cubicBezTo>
                <a:cubicBezTo>
                  <a:pt x="214522" y="988087"/>
                  <a:pt x="70575" y="1187079"/>
                  <a:pt x="11185" y="1408728"/>
                </a:cubicBezTo>
                <a:lnTo>
                  <a:pt x="5499" y="1434873"/>
                </a:lnTo>
                <a:lnTo>
                  <a:pt x="0" y="1438047"/>
                </a:lnTo>
                <a:lnTo>
                  <a:pt x="4497" y="1439485"/>
                </a:lnTo>
                <a:lnTo>
                  <a:pt x="3493" y="1444098"/>
                </a:lnTo>
                <a:lnTo>
                  <a:pt x="8992" y="1440923"/>
                </a:lnTo>
                <a:lnTo>
                  <a:pt x="34477" y="1449072"/>
                </a:lnTo>
                <a:cubicBezTo>
                  <a:pt x="117595" y="1471344"/>
                  <a:pt x="203900" y="1481724"/>
                  <a:pt x="290620" y="1479472"/>
                </a:cubicBezTo>
                <a:cubicBezTo>
                  <a:pt x="435154" y="1475718"/>
                  <a:pt x="580841" y="1436873"/>
                  <a:pt x="714858" y="1359499"/>
                </a:cubicBezTo>
                <a:cubicBezTo>
                  <a:pt x="929284" y="1235700"/>
                  <a:pt x="1073229" y="1036708"/>
                  <a:pt x="1132621" y="815059"/>
                </a:cubicBezTo>
                <a:lnTo>
                  <a:pt x="1138305" y="788914"/>
                </a:lnTo>
                <a:lnTo>
                  <a:pt x="1143805" y="785739"/>
                </a:lnTo>
                <a:lnTo>
                  <a:pt x="1139308" y="784302"/>
                </a:lnTo>
                <a:close/>
                <a:moveTo>
                  <a:pt x="2069415" y="1032514"/>
                </a:moveTo>
                <a:cubicBezTo>
                  <a:pt x="2009570" y="967712"/>
                  <a:pt x="1939071" y="910714"/>
                  <a:pt x="1858661" y="864289"/>
                </a:cubicBezTo>
                <a:cubicBezTo>
                  <a:pt x="1644235" y="740490"/>
                  <a:pt x="1399929" y="715325"/>
                  <a:pt x="1178281" y="774715"/>
                </a:cubicBezTo>
                <a:lnTo>
                  <a:pt x="1152796" y="782864"/>
                </a:lnTo>
                <a:lnTo>
                  <a:pt x="1147297" y="779690"/>
                </a:lnTo>
                <a:lnTo>
                  <a:pt x="1148300" y="784303"/>
                </a:lnTo>
                <a:lnTo>
                  <a:pt x="1143804" y="785740"/>
                </a:lnTo>
                <a:lnTo>
                  <a:pt x="1149304" y="788915"/>
                </a:lnTo>
                <a:lnTo>
                  <a:pt x="1154988" y="815060"/>
                </a:lnTo>
                <a:cubicBezTo>
                  <a:pt x="1214379" y="1036709"/>
                  <a:pt x="1358325" y="1235701"/>
                  <a:pt x="1572751" y="1359500"/>
                </a:cubicBezTo>
                <a:cubicBezTo>
                  <a:pt x="1706767" y="1436874"/>
                  <a:pt x="1852455" y="1475719"/>
                  <a:pt x="1996989" y="1479473"/>
                </a:cubicBezTo>
                <a:cubicBezTo>
                  <a:pt x="2083709" y="1481725"/>
                  <a:pt x="2170013" y="1471345"/>
                  <a:pt x="2253131" y="1449073"/>
                </a:cubicBezTo>
                <a:lnTo>
                  <a:pt x="2278616" y="1440924"/>
                </a:lnTo>
                <a:lnTo>
                  <a:pt x="2284115" y="1444099"/>
                </a:lnTo>
                <a:lnTo>
                  <a:pt x="2283112" y="1439486"/>
                </a:lnTo>
                <a:lnTo>
                  <a:pt x="2287608" y="1438048"/>
                </a:lnTo>
                <a:lnTo>
                  <a:pt x="2282109" y="1434874"/>
                </a:lnTo>
                <a:lnTo>
                  <a:pt x="2276424" y="1408729"/>
                </a:lnTo>
                <a:cubicBezTo>
                  <a:pt x="2239306" y="1270198"/>
                  <a:pt x="2169157" y="1140518"/>
                  <a:pt x="2069415" y="1032514"/>
                </a:cubicBezTo>
                <a:close/>
                <a:moveTo>
                  <a:pt x="1140311" y="35676"/>
                </a:moveTo>
                <a:lnTo>
                  <a:pt x="1134812" y="38850"/>
                </a:lnTo>
                <a:lnTo>
                  <a:pt x="1109328" y="30701"/>
                </a:lnTo>
                <a:cubicBezTo>
                  <a:pt x="887679" y="-28689"/>
                  <a:pt x="643374" y="-3524"/>
                  <a:pt x="428948" y="120275"/>
                </a:cubicBezTo>
                <a:cubicBezTo>
                  <a:pt x="214521" y="244074"/>
                  <a:pt x="70575" y="443066"/>
                  <a:pt x="11185" y="664715"/>
                </a:cubicBezTo>
                <a:lnTo>
                  <a:pt x="5499" y="690860"/>
                </a:lnTo>
                <a:lnTo>
                  <a:pt x="0" y="694034"/>
                </a:lnTo>
                <a:lnTo>
                  <a:pt x="4497" y="695472"/>
                </a:lnTo>
                <a:lnTo>
                  <a:pt x="3493" y="700085"/>
                </a:lnTo>
                <a:lnTo>
                  <a:pt x="8992" y="696910"/>
                </a:lnTo>
                <a:lnTo>
                  <a:pt x="34477" y="705059"/>
                </a:lnTo>
                <a:cubicBezTo>
                  <a:pt x="117595" y="727331"/>
                  <a:pt x="203900" y="737711"/>
                  <a:pt x="290620" y="735459"/>
                </a:cubicBezTo>
                <a:cubicBezTo>
                  <a:pt x="435154" y="731705"/>
                  <a:pt x="580841" y="692860"/>
                  <a:pt x="714857" y="615486"/>
                </a:cubicBezTo>
                <a:cubicBezTo>
                  <a:pt x="929284" y="491687"/>
                  <a:pt x="1073229" y="292695"/>
                  <a:pt x="1132621" y="71046"/>
                </a:cubicBezTo>
                <a:lnTo>
                  <a:pt x="1138305" y="44901"/>
                </a:lnTo>
                <a:lnTo>
                  <a:pt x="1143805" y="41726"/>
                </a:lnTo>
                <a:lnTo>
                  <a:pt x="1139308" y="40289"/>
                </a:lnTo>
                <a:close/>
                <a:moveTo>
                  <a:pt x="2069415" y="288501"/>
                </a:moveTo>
                <a:cubicBezTo>
                  <a:pt x="2009570" y="223699"/>
                  <a:pt x="1939071" y="166700"/>
                  <a:pt x="1858661" y="120276"/>
                </a:cubicBezTo>
                <a:cubicBezTo>
                  <a:pt x="1644235" y="-3523"/>
                  <a:pt x="1399929" y="-28688"/>
                  <a:pt x="1178281" y="30702"/>
                </a:cubicBezTo>
                <a:lnTo>
                  <a:pt x="1152796" y="38850"/>
                </a:lnTo>
                <a:lnTo>
                  <a:pt x="1147297" y="35676"/>
                </a:lnTo>
                <a:lnTo>
                  <a:pt x="1148300" y="40290"/>
                </a:lnTo>
                <a:lnTo>
                  <a:pt x="1143804" y="41727"/>
                </a:lnTo>
                <a:lnTo>
                  <a:pt x="1149304" y="44901"/>
                </a:lnTo>
                <a:lnTo>
                  <a:pt x="1154988" y="71046"/>
                </a:lnTo>
                <a:cubicBezTo>
                  <a:pt x="1214379" y="292695"/>
                  <a:pt x="1358325" y="491688"/>
                  <a:pt x="1572751" y="615486"/>
                </a:cubicBezTo>
                <a:cubicBezTo>
                  <a:pt x="1706767" y="692860"/>
                  <a:pt x="1852455" y="731705"/>
                  <a:pt x="1996989" y="735460"/>
                </a:cubicBezTo>
                <a:cubicBezTo>
                  <a:pt x="2083709" y="737712"/>
                  <a:pt x="2170013" y="727332"/>
                  <a:pt x="2253131" y="705060"/>
                </a:cubicBezTo>
                <a:lnTo>
                  <a:pt x="2278616" y="696911"/>
                </a:lnTo>
                <a:lnTo>
                  <a:pt x="2284115" y="700086"/>
                </a:lnTo>
                <a:lnTo>
                  <a:pt x="2283112" y="695473"/>
                </a:lnTo>
                <a:lnTo>
                  <a:pt x="2287608" y="694035"/>
                </a:lnTo>
                <a:lnTo>
                  <a:pt x="2282109" y="690860"/>
                </a:lnTo>
                <a:lnTo>
                  <a:pt x="2276424" y="664716"/>
                </a:lnTo>
                <a:cubicBezTo>
                  <a:pt x="2239306" y="526185"/>
                  <a:pt x="2169157" y="396505"/>
                  <a:pt x="2069415" y="288501"/>
                </a:cubicBezTo>
                <a:close/>
              </a:path>
            </a:pathLst>
          </a:custGeom>
          <a:solidFill>
            <a:schemeClr val="lt1">
              <a:alpha val="2000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nvGrpSpPr>
          <p:cNvPr id="217" name="Google Shape;217;g2bd56b4d3af_0_36"/>
          <p:cNvGrpSpPr/>
          <p:nvPr/>
        </p:nvGrpSpPr>
        <p:grpSpPr>
          <a:xfrm flipH="1" rot="-2700000">
            <a:off x="541398" y="5590812"/>
            <a:ext cx="962166" cy="724626"/>
            <a:chOff x="461734" y="958515"/>
            <a:chExt cx="962175" cy="724633"/>
          </a:xfrm>
        </p:grpSpPr>
        <p:sp>
          <p:nvSpPr>
            <p:cNvPr id="218" name="Google Shape;218;g2bd56b4d3af_0_36"/>
            <p:cNvSpPr/>
            <p:nvPr/>
          </p:nvSpPr>
          <p:spPr>
            <a:xfrm flipH="1" rot="8100000">
              <a:off x="558038" y="1121848"/>
              <a:ext cx="464996" cy="464996"/>
            </a:xfrm>
            <a:custGeom>
              <a:rect b="b" l="l" r="r" t="t"/>
              <a:pathLst>
                <a:path extrusionOk="0" h="464738" w="464738">
                  <a:moveTo>
                    <a:pt x="446142" y="464738"/>
                  </a:moveTo>
                  <a:cubicBezTo>
                    <a:pt x="331965" y="464738"/>
                    <a:pt x="217787" y="421181"/>
                    <a:pt x="130673" y="334066"/>
                  </a:cubicBezTo>
                  <a:cubicBezTo>
                    <a:pt x="43558" y="246952"/>
                    <a:pt x="1" y="132774"/>
                    <a:pt x="0" y="18596"/>
                  </a:cubicBezTo>
                  <a:lnTo>
                    <a:pt x="836" y="1089"/>
                  </a:lnTo>
                  <a:lnTo>
                    <a:pt x="606" y="859"/>
                  </a:lnTo>
                  <a:lnTo>
                    <a:pt x="848" y="848"/>
                  </a:lnTo>
                  <a:lnTo>
                    <a:pt x="859" y="606"/>
                  </a:lnTo>
                  <a:lnTo>
                    <a:pt x="1089" y="836"/>
                  </a:lnTo>
                  <a:lnTo>
                    <a:pt x="18596" y="0"/>
                  </a:lnTo>
                  <a:cubicBezTo>
                    <a:pt x="132774" y="0"/>
                    <a:pt x="246951" y="43557"/>
                    <a:pt x="334066" y="130672"/>
                  </a:cubicBezTo>
                  <a:cubicBezTo>
                    <a:pt x="421181" y="217787"/>
                    <a:pt x="464738" y="331964"/>
                    <a:pt x="464738" y="446142"/>
                  </a:cubicBezTo>
                  <a:lnTo>
                    <a:pt x="463902" y="463650"/>
                  </a:lnTo>
                  <a:lnTo>
                    <a:pt x="464132" y="463880"/>
                  </a:lnTo>
                  <a:lnTo>
                    <a:pt x="463891" y="463892"/>
                  </a:lnTo>
                  <a:lnTo>
                    <a:pt x="463879" y="464132"/>
                  </a:lnTo>
                  <a:lnTo>
                    <a:pt x="463650" y="463903"/>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19" name="Google Shape;219;g2bd56b4d3af_0_36"/>
            <p:cNvSpPr/>
            <p:nvPr/>
          </p:nvSpPr>
          <p:spPr>
            <a:xfrm flipH="1" rot="5400000">
              <a:off x="959170" y="958515"/>
              <a:ext cx="464739" cy="464739"/>
            </a:xfrm>
            <a:custGeom>
              <a:rect b="b" l="l" r="r" t="t"/>
              <a:pathLst>
                <a:path extrusionOk="0" h="464739" w="464739">
                  <a:moveTo>
                    <a:pt x="464132" y="463881"/>
                  </a:moveTo>
                  <a:lnTo>
                    <a:pt x="463891" y="463892"/>
                  </a:lnTo>
                  <a:lnTo>
                    <a:pt x="463880" y="464132"/>
                  </a:lnTo>
                  <a:lnTo>
                    <a:pt x="463651" y="463904"/>
                  </a:lnTo>
                  <a:lnTo>
                    <a:pt x="446142" y="464739"/>
                  </a:lnTo>
                  <a:cubicBezTo>
                    <a:pt x="331965" y="464739"/>
                    <a:pt x="217787" y="421182"/>
                    <a:pt x="130673" y="334067"/>
                  </a:cubicBezTo>
                  <a:cubicBezTo>
                    <a:pt x="43558" y="246953"/>
                    <a:pt x="1" y="132775"/>
                    <a:pt x="0" y="18597"/>
                  </a:cubicBezTo>
                  <a:lnTo>
                    <a:pt x="836" y="1089"/>
                  </a:lnTo>
                  <a:lnTo>
                    <a:pt x="607" y="859"/>
                  </a:lnTo>
                  <a:lnTo>
                    <a:pt x="848" y="848"/>
                  </a:lnTo>
                  <a:lnTo>
                    <a:pt x="859" y="607"/>
                  </a:lnTo>
                  <a:lnTo>
                    <a:pt x="1089" y="836"/>
                  </a:lnTo>
                  <a:lnTo>
                    <a:pt x="18597" y="0"/>
                  </a:lnTo>
                  <a:cubicBezTo>
                    <a:pt x="132775" y="0"/>
                    <a:pt x="246952" y="43557"/>
                    <a:pt x="334067" y="130672"/>
                  </a:cubicBezTo>
                  <a:cubicBezTo>
                    <a:pt x="421182" y="217787"/>
                    <a:pt x="464739" y="331964"/>
                    <a:pt x="464739" y="446142"/>
                  </a:cubicBezTo>
                  <a:lnTo>
                    <a:pt x="463903" y="463652"/>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grpSp>
        <p:nvGrpSpPr>
          <p:cNvPr id="220" name="Google Shape;220;g2bd56b4d3af_0_36"/>
          <p:cNvGrpSpPr/>
          <p:nvPr/>
        </p:nvGrpSpPr>
        <p:grpSpPr>
          <a:xfrm rot="2700000">
            <a:off x="466908" y="3282836"/>
            <a:ext cx="1785966" cy="2264242"/>
            <a:chOff x="2725201" y="4452918"/>
            <a:chExt cx="1785983" cy="2264264"/>
          </a:xfrm>
        </p:grpSpPr>
        <p:cxnSp>
          <p:nvCxnSpPr>
            <p:cNvPr id="221" name="Google Shape;221;g2bd56b4d3af_0_36"/>
            <p:cNvCxnSpPr/>
            <p:nvPr/>
          </p:nvCxnSpPr>
          <p:spPr>
            <a:xfrm rot="10800000">
              <a:off x="3618192" y="4452918"/>
              <a:ext cx="0" cy="2208600"/>
            </a:xfrm>
            <a:prstGeom prst="straightConnector1">
              <a:avLst/>
            </a:prstGeom>
            <a:noFill/>
            <a:ln cap="flat" cmpd="sng" w="12700">
              <a:solidFill>
                <a:schemeClr val="lt1"/>
              </a:solidFill>
              <a:prstDash val="solid"/>
              <a:round/>
              <a:headEnd len="sm" w="sm" type="none"/>
              <a:tailEnd len="sm" w="sm" type="none"/>
            </a:ln>
          </p:spPr>
        </p:cxnSp>
        <p:cxnSp>
          <p:nvCxnSpPr>
            <p:cNvPr id="222" name="Google Shape;222;g2bd56b4d3af_0_36"/>
            <p:cNvCxnSpPr/>
            <p:nvPr/>
          </p:nvCxnSpPr>
          <p:spPr>
            <a:xfrm rot="10800000">
              <a:off x="2738372" y="5243393"/>
              <a:ext cx="1761000" cy="0"/>
            </a:xfrm>
            <a:prstGeom prst="straightConnector1">
              <a:avLst/>
            </a:prstGeom>
            <a:noFill/>
            <a:ln cap="flat" cmpd="sng" w="12700">
              <a:solidFill>
                <a:schemeClr val="lt1"/>
              </a:solidFill>
              <a:prstDash val="solid"/>
              <a:round/>
              <a:headEnd len="sm" w="sm" type="none"/>
              <a:tailEnd len="sm" w="sm" type="none"/>
            </a:ln>
          </p:spPr>
        </p:cxnSp>
        <p:sp>
          <p:nvSpPr>
            <p:cNvPr id="223" name="Google Shape;223;g2bd56b4d3af_0_36"/>
            <p:cNvSpPr/>
            <p:nvPr/>
          </p:nvSpPr>
          <p:spPr>
            <a:xfrm flipH="1">
              <a:off x="2725201" y="4861779"/>
              <a:ext cx="1785983" cy="1799739"/>
            </a:xfrm>
            <a:custGeom>
              <a:rect b="b" l="l" r="r" t="t"/>
              <a:pathLst>
                <a:path extrusionOk="0" h="1799739" w="1785983">
                  <a:moveTo>
                    <a:pt x="440819" y="59"/>
                  </a:moveTo>
                  <a:cubicBezTo>
                    <a:pt x="584367" y="2557"/>
                    <a:pt x="735105" y="83293"/>
                    <a:pt x="845918" y="261596"/>
                  </a:cubicBezTo>
                  <a:lnTo>
                    <a:pt x="892992" y="360758"/>
                  </a:lnTo>
                  <a:lnTo>
                    <a:pt x="892992" y="365372"/>
                  </a:lnTo>
                  <a:lnTo>
                    <a:pt x="940065" y="266212"/>
                  </a:lnTo>
                  <a:cubicBezTo>
                    <a:pt x="1066709" y="62437"/>
                    <a:pt x="1245499" y="-13903"/>
                    <a:pt x="1406106" y="8338"/>
                  </a:cubicBezTo>
                  <a:cubicBezTo>
                    <a:pt x="1827702" y="66720"/>
                    <a:pt x="2124001" y="804388"/>
                    <a:pt x="1022901" y="1699451"/>
                  </a:cubicBezTo>
                  <a:lnTo>
                    <a:pt x="892991" y="1799739"/>
                  </a:lnTo>
                  <a:lnTo>
                    <a:pt x="763082" y="1694835"/>
                  </a:lnTo>
                  <a:cubicBezTo>
                    <a:pt x="-338018" y="799772"/>
                    <a:pt x="-41719" y="62104"/>
                    <a:pt x="379877" y="3722"/>
                  </a:cubicBezTo>
                  <a:cubicBezTo>
                    <a:pt x="399953" y="942"/>
                    <a:pt x="420313" y="-298"/>
                    <a:pt x="440819" y="59"/>
                  </a:cubicBezTo>
                  <a:close/>
                </a:path>
              </a:pathLst>
            </a:custGeom>
            <a:no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Bell MT"/>
                <a:ea typeface="Bell MT"/>
                <a:cs typeface="Bell MT"/>
                <a:sym typeface="Bell MT"/>
              </a:endParaRPr>
            </a:p>
          </p:txBody>
        </p:sp>
        <p:sp>
          <p:nvSpPr>
            <p:cNvPr id="224" name="Google Shape;224;g2bd56b4d3af_0_36"/>
            <p:cNvSpPr/>
            <p:nvPr/>
          </p:nvSpPr>
          <p:spPr>
            <a:xfrm rot="2700000">
              <a:off x="3123151" y="5448445"/>
              <a:ext cx="990077" cy="990077"/>
            </a:xfrm>
            <a:custGeom>
              <a:rect b="b" l="l" r="r" t="t"/>
              <a:pathLst>
                <a:path extrusionOk="0" h="1302493" w="1302493">
                  <a:moveTo>
                    <a:pt x="0" y="1302493"/>
                  </a:moveTo>
                  <a:lnTo>
                    <a:pt x="0" y="0"/>
                  </a:lnTo>
                  <a:lnTo>
                    <a:pt x="1302493" y="0"/>
                  </a:lnTo>
                </a:path>
              </a:pathLst>
            </a:custGeom>
            <a:no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25" name="Google Shape;225;g2bd56b4d3af_0_36"/>
            <p:cNvSpPr/>
            <p:nvPr/>
          </p:nvSpPr>
          <p:spPr>
            <a:xfrm rot="2700000">
              <a:off x="3314260" y="5983429"/>
              <a:ext cx="607861" cy="607861"/>
            </a:xfrm>
            <a:custGeom>
              <a:rect b="b" l="l" r="r" t="t"/>
              <a:pathLst>
                <a:path extrusionOk="0" h="1302493" w="1302493">
                  <a:moveTo>
                    <a:pt x="0" y="1302493"/>
                  </a:moveTo>
                  <a:lnTo>
                    <a:pt x="0" y="0"/>
                  </a:lnTo>
                  <a:lnTo>
                    <a:pt x="1302493" y="0"/>
                  </a:lnTo>
                </a:path>
              </a:pathLst>
            </a:custGeom>
            <a:no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grpSp>
        <p:nvGrpSpPr>
          <p:cNvPr id="226" name="Google Shape;226;g2bd56b4d3af_0_36"/>
          <p:cNvGrpSpPr/>
          <p:nvPr/>
        </p:nvGrpSpPr>
        <p:grpSpPr>
          <a:xfrm>
            <a:off x="377370" y="5280848"/>
            <a:ext cx="960438" cy="1032777"/>
            <a:chOff x="2111538" y="2384517"/>
            <a:chExt cx="960438" cy="1032777"/>
          </a:xfrm>
        </p:grpSpPr>
        <p:sp>
          <p:nvSpPr>
            <p:cNvPr id="227" name="Google Shape;227;g2bd56b4d3af_0_36"/>
            <p:cNvSpPr/>
            <p:nvPr/>
          </p:nvSpPr>
          <p:spPr>
            <a:xfrm rot="-8100000">
              <a:off x="2207842" y="2855993"/>
              <a:ext cx="464997" cy="464997"/>
            </a:xfrm>
            <a:custGeom>
              <a:rect b="b" l="l" r="r" t="t"/>
              <a:pathLst>
                <a:path extrusionOk="0" h="464739" w="464739">
                  <a:moveTo>
                    <a:pt x="464132" y="463881"/>
                  </a:moveTo>
                  <a:lnTo>
                    <a:pt x="463891" y="463892"/>
                  </a:lnTo>
                  <a:lnTo>
                    <a:pt x="463880" y="464132"/>
                  </a:lnTo>
                  <a:lnTo>
                    <a:pt x="463651" y="463904"/>
                  </a:lnTo>
                  <a:lnTo>
                    <a:pt x="446142" y="464739"/>
                  </a:lnTo>
                  <a:cubicBezTo>
                    <a:pt x="331965" y="464739"/>
                    <a:pt x="217787" y="421182"/>
                    <a:pt x="130673" y="334067"/>
                  </a:cubicBezTo>
                  <a:cubicBezTo>
                    <a:pt x="43558" y="246953"/>
                    <a:pt x="1" y="132775"/>
                    <a:pt x="0" y="18597"/>
                  </a:cubicBezTo>
                  <a:lnTo>
                    <a:pt x="836" y="1089"/>
                  </a:lnTo>
                  <a:lnTo>
                    <a:pt x="607" y="859"/>
                  </a:lnTo>
                  <a:lnTo>
                    <a:pt x="848" y="848"/>
                  </a:lnTo>
                  <a:lnTo>
                    <a:pt x="859" y="607"/>
                  </a:lnTo>
                  <a:lnTo>
                    <a:pt x="1089" y="836"/>
                  </a:lnTo>
                  <a:lnTo>
                    <a:pt x="18597" y="0"/>
                  </a:lnTo>
                  <a:cubicBezTo>
                    <a:pt x="132775" y="0"/>
                    <a:pt x="246952" y="43557"/>
                    <a:pt x="334067" y="130672"/>
                  </a:cubicBezTo>
                  <a:cubicBezTo>
                    <a:pt x="421182" y="217787"/>
                    <a:pt x="464739" y="331964"/>
                    <a:pt x="464739" y="446142"/>
                  </a:cubicBezTo>
                  <a:lnTo>
                    <a:pt x="463903" y="463652"/>
                  </a:lnTo>
                  <a:close/>
                </a:path>
              </a:pathLst>
            </a:custGeom>
            <a:no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28" name="Google Shape;228;g2bd56b4d3af_0_36"/>
            <p:cNvSpPr/>
            <p:nvPr/>
          </p:nvSpPr>
          <p:spPr>
            <a:xfrm rot="10800000">
              <a:off x="2607238" y="2688467"/>
              <a:ext cx="464738" cy="464738"/>
            </a:xfrm>
            <a:custGeom>
              <a:rect b="b" l="l" r="r" t="t"/>
              <a:pathLst>
                <a:path extrusionOk="0" h="464738" w="464738">
                  <a:moveTo>
                    <a:pt x="446142" y="464738"/>
                  </a:moveTo>
                  <a:cubicBezTo>
                    <a:pt x="331965" y="464738"/>
                    <a:pt x="217787" y="421181"/>
                    <a:pt x="130673" y="334066"/>
                  </a:cubicBezTo>
                  <a:cubicBezTo>
                    <a:pt x="43558" y="246952"/>
                    <a:pt x="1" y="132774"/>
                    <a:pt x="0" y="18596"/>
                  </a:cubicBezTo>
                  <a:lnTo>
                    <a:pt x="836" y="1089"/>
                  </a:lnTo>
                  <a:lnTo>
                    <a:pt x="606" y="859"/>
                  </a:lnTo>
                  <a:lnTo>
                    <a:pt x="848" y="848"/>
                  </a:lnTo>
                  <a:lnTo>
                    <a:pt x="859" y="606"/>
                  </a:lnTo>
                  <a:lnTo>
                    <a:pt x="1089" y="836"/>
                  </a:lnTo>
                  <a:lnTo>
                    <a:pt x="18596" y="0"/>
                  </a:lnTo>
                  <a:cubicBezTo>
                    <a:pt x="132774" y="0"/>
                    <a:pt x="246951" y="43557"/>
                    <a:pt x="334066" y="130672"/>
                  </a:cubicBezTo>
                  <a:cubicBezTo>
                    <a:pt x="421181" y="217787"/>
                    <a:pt x="464738" y="331964"/>
                    <a:pt x="464738" y="446142"/>
                  </a:cubicBezTo>
                  <a:lnTo>
                    <a:pt x="463902" y="463650"/>
                  </a:lnTo>
                  <a:lnTo>
                    <a:pt x="464132" y="463880"/>
                  </a:lnTo>
                  <a:lnTo>
                    <a:pt x="463891" y="463892"/>
                  </a:lnTo>
                  <a:lnTo>
                    <a:pt x="463879" y="464132"/>
                  </a:lnTo>
                  <a:lnTo>
                    <a:pt x="463650" y="463903"/>
                  </a:lnTo>
                  <a:close/>
                </a:path>
              </a:pathLst>
            </a:custGeom>
            <a:no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nvGrpSpPr>
            <p:cNvPr id="229" name="Google Shape;229;g2bd56b4d3af_0_36"/>
            <p:cNvGrpSpPr/>
            <p:nvPr/>
          </p:nvGrpSpPr>
          <p:grpSpPr>
            <a:xfrm>
              <a:off x="2440769" y="2384517"/>
              <a:ext cx="313057" cy="1032348"/>
              <a:chOff x="2440769" y="2384517"/>
              <a:chExt cx="313057" cy="1032348"/>
            </a:xfrm>
          </p:grpSpPr>
          <p:cxnSp>
            <p:nvCxnSpPr>
              <p:cNvPr id="230" name="Google Shape;230;g2bd56b4d3af_0_36"/>
              <p:cNvCxnSpPr/>
              <p:nvPr/>
            </p:nvCxnSpPr>
            <p:spPr>
              <a:xfrm rot="10800000">
                <a:off x="2440769" y="2516865"/>
                <a:ext cx="0" cy="900000"/>
              </a:xfrm>
              <a:prstGeom prst="straightConnector1">
                <a:avLst/>
              </a:prstGeom>
              <a:noFill/>
              <a:ln cap="flat" cmpd="sng" w="12700">
                <a:solidFill>
                  <a:schemeClr val="lt1"/>
                </a:solidFill>
                <a:prstDash val="solid"/>
                <a:round/>
                <a:headEnd len="sm" w="sm" type="none"/>
                <a:tailEnd len="sm" w="sm" type="none"/>
              </a:ln>
            </p:spPr>
          </p:cxnSp>
          <p:cxnSp>
            <p:nvCxnSpPr>
              <p:cNvPr id="231" name="Google Shape;231;g2bd56b4d3af_0_36"/>
              <p:cNvCxnSpPr/>
              <p:nvPr/>
            </p:nvCxnSpPr>
            <p:spPr>
              <a:xfrm rot="10800000">
                <a:off x="2753826" y="2384517"/>
                <a:ext cx="0" cy="899864"/>
              </a:xfrm>
              <a:prstGeom prst="straightConnector1">
                <a:avLst/>
              </a:prstGeom>
              <a:noFill/>
              <a:ln cap="flat" cmpd="sng" w="12700">
                <a:solidFill>
                  <a:schemeClr val="lt1"/>
                </a:solidFill>
                <a:prstDash val="solid"/>
                <a:round/>
                <a:headEnd len="sm" w="sm" type="none"/>
                <a:tailEnd len="sm" w="sm" type="none"/>
              </a:ln>
            </p:spPr>
          </p:cxnSp>
        </p:grpSp>
      </p:grpSp>
      <p:sp>
        <p:nvSpPr>
          <p:cNvPr id="232" name="Google Shape;232;g2bd56b4d3af_0_36"/>
          <p:cNvSpPr/>
          <p:nvPr/>
        </p:nvSpPr>
        <p:spPr>
          <a:xfrm rot="-2700000">
            <a:off x="10114285" y="3689596"/>
            <a:ext cx="1786976" cy="1800740"/>
          </a:xfrm>
          <a:custGeom>
            <a:rect b="b" l="l" r="r" t="t"/>
            <a:pathLst>
              <a:path extrusionOk="0" h="1799739" w="1785983">
                <a:moveTo>
                  <a:pt x="440819" y="59"/>
                </a:moveTo>
                <a:cubicBezTo>
                  <a:pt x="584367" y="2557"/>
                  <a:pt x="735105" y="83293"/>
                  <a:pt x="845918" y="261596"/>
                </a:cubicBezTo>
                <a:lnTo>
                  <a:pt x="892992" y="360758"/>
                </a:lnTo>
                <a:lnTo>
                  <a:pt x="892992" y="365372"/>
                </a:lnTo>
                <a:lnTo>
                  <a:pt x="940065" y="266212"/>
                </a:lnTo>
                <a:cubicBezTo>
                  <a:pt x="1066709" y="62437"/>
                  <a:pt x="1245499" y="-13903"/>
                  <a:pt x="1406106" y="8338"/>
                </a:cubicBezTo>
                <a:cubicBezTo>
                  <a:pt x="1827702" y="66720"/>
                  <a:pt x="2124001" y="804388"/>
                  <a:pt x="1022901" y="1699451"/>
                </a:cubicBezTo>
                <a:lnTo>
                  <a:pt x="892991" y="1799739"/>
                </a:lnTo>
                <a:lnTo>
                  <a:pt x="892991" y="1795123"/>
                </a:lnTo>
                <a:lnTo>
                  <a:pt x="763082" y="1694835"/>
                </a:lnTo>
                <a:cubicBezTo>
                  <a:pt x="-338018" y="799772"/>
                  <a:pt x="-41719" y="62104"/>
                  <a:pt x="379877" y="3722"/>
                </a:cubicBezTo>
                <a:cubicBezTo>
                  <a:pt x="399953" y="942"/>
                  <a:pt x="420313" y="-298"/>
                  <a:pt x="440819" y="59"/>
                </a:cubicBezTo>
                <a:close/>
              </a:path>
            </a:pathLst>
          </a:custGeom>
          <a:solidFill>
            <a:schemeClr val="accent1">
              <a:alpha val="6000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nvGrpSpPr>
          <p:cNvPr id="233" name="Google Shape;233;g2bd56b4d3af_0_36"/>
          <p:cNvGrpSpPr/>
          <p:nvPr/>
        </p:nvGrpSpPr>
        <p:grpSpPr>
          <a:xfrm flipH="1" rot="-2700000">
            <a:off x="9049906" y="71813"/>
            <a:ext cx="2287586" cy="3673782"/>
            <a:chOff x="-6080955" y="3437416"/>
            <a:chExt cx="2287608" cy="3673817"/>
          </a:xfrm>
        </p:grpSpPr>
        <p:cxnSp>
          <p:nvCxnSpPr>
            <p:cNvPr id="234" name="Google Shape;234;g2bd56b4d3af_0_36"/>
            <p:cNvCxnSpPr/>
            <p:nvPr/>
          </p:nvCxnSpPr>
          <p:spPr>
            <a:xfrm>
              <a:off x="-4937151" y="4754133"/>
              <a:ext cx="0" cy="2357100"/>
            </a:xfrm>
            <a:prstGeom prst="straightConnector1">
              <a:avLst/>
            </a:prstGeom>
            <a:noFill/>
            <a:ln cap="flat" cmpd="sng" w="12700">
              <a:solidFill>
                <a:schemeClr val="lt1"/>
              </a:solidFill>
              <a:prstDash val="solid"/>
              <a:round/>
              <a:headEnd len="sm" w="sm" type="none"/>
              <a:tailEnd len="sm" w="sm" type="none"/>
            </a:ln>
          </p:spPr>
        </p:cxnSp>
        <p:sp>
          <p:nvSpPr>
            <p:cNvPr id="235" name="Google Shape;235;g2bd56b4d3af_0_36"/>
            <p:cNvSpPr/>
            <p:nvPr/>
          </p:nvSpPr>
          <p:spPr>
            <a:xfrm flipH="1" rot="10800000">
              <a:off x="-5226554" y="3437416"/>
              <a:ext cx="571820" cy="1316717"/>
            </a:xfrm>
            <a:custGeom>
              <a:rect b="b" l="l" r="r" t="t"/>
              <a:pathLst>
                <a:path extrusionOk="0" h="1316717" w="571820">
                  <a:moveTo>
                    <a:pt x="282417" y="1316717"/>
                  </a:moveTo>
                  <a:lnTo>
                    <a:pt x="285910" y="1313542"/>
                  </a:lnTo>
                  <a:lnTo>
                    <a:pt x="289403" y="1316717"/>
                  </a:lnTo>
                  <a:lnTo>
                    <a:pt x="289403" y="1310368"/>
                  </a:lnTo>
                  <a:lnTo>
                    <a:pt x="309203" y="1292372"/>
                  </a:lnTo>
                  <a:cubicBezTo>
                    <a:pt x="471461" y="1130114"/>
                    <a:pt x="571820" y="905956"/>
                    <a:pt x="571820" y="658358"/>
                  </a:cubicBezTo>
                  <a:cubicBezTo>
                    <a:pt x="571820" y="410761"/>
                    <a:pt x="471461" y="186603"/>
                    <a:pt x="309203" y="24345"/>
                  </a:cubicBezTo>
                  <a:lnTo>
                    <a:pt x="289403" y="6349"/>
                  </a:lnTo>
                  <a:lnTo>
                    <a:pt x="289403" y="0"/>
                  </a:lnTo>
                  <a:lnTo>
                    <a:pt x="285910" y="3175"/>
                  </a:lnTo>
                  <a:lnTo>
                    <a:pt x="282417" y="0"/>
                  </a:lnTo>
                  <a:lnTo>
                    <a:pt x="282417" y="6350"/>
                  </a:lnTo>
                  <a:lnTo>
                    <a:pt x="262617" y="24345"/>
                  </a:lnTo>
                  <a:cubicBezTo>
                    <a:pt x="100359" y="186604"/>
                    <a:pt x="0" y="410761"/>
                    <a:pt x="0" y="658359"/>
                  </a:cubicBezTo>
                  <a:cubicBezTo>
                    <a:pt x="0" y="905956"/>
                    <a:pt x="100359" y="1130114"/>
                    <a:pt x="262617" y="1292372"/>
                  </a:cubicBezTo>
                  <a:lnTo>
                    <a:pt x="282417" y="1310368"/>
                  </a:lnTo>
                  <a:close/>
                </a:path>
              </a:pathLst>
            </a:custGeom>
            <a:no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36" name="Google Shape;236;g2bd56b4d3af_0_36"/>
            <p:cNvSpPr/>
            <p:nvPr/>
          </p:nvSpPr>
          <p:spPr>
            <a:xfrm>
              <a:off x="-6080955" y="4476018"/>
              <a:ext cx="1143804" cy="735761"/>
            </a:xfrm>
            <a:custGeom>
              <a:rect b="b" l="l" r="r" t="t"/>
              <a:pathLst>
                <a:path extrusionOk="0" h="735761" w="1143804">
                  <a:moveTo>
                    <a:pt x="290619" y="302"/>
                  </a:moveTo>
                  <a:cubicBezTo>
                    <a:pt x="435153" y="4056"/>
                    <a:pt x="580841" y="42901"/>
                    <a:pt x="714857" y="120275"/>
                  </a:cubicBezTo>
                  <a:cubicBezTo>
                    <a:pt x="929283" y="244074"/>
                    <a:pt x="1073229" y="443066"/>
                    <a:pt x="1132620" y="664715"/>
                  </a:cubicBezTo>
                  <a:lnTo>
                    <a:pt x="1138304" y="690860"/>
                  </a:lnTo>
                  <a:lnTo>
                    <a:pt x="1143804" y="694035"/>
                  </a:lnTo>
                  <a:lnTo>
                    <a:pt x="1139308" y="695472"/>
                  </a:lnTo>
                  <a:lnTo>
                    <a:pt x="1140311" y="700085"/>
                  </a:lnTo>
                  <a:lnTo>
                    <a:pt x="1134812" y="696911"/>
                  </a:lnTo>
                  <a:lnTo>
                    <a:pt x="1109327" y="705060"/>
                  </a:lnTo>
                  <a:cubicBezTo>
                    <a:pt x="887679" y="764450"/>
                    <a:pt x="643373" y="739285"/>
                    <a:pt x="428947" y="615486"/>
                  </a:cubicBezTo>
                  <a:cubicBezTo>
                    <a:pt x="214521" y="491687"/>
                    <a:pt x="70574" y="292695"/>
                    <a:pt x="11184" y="71046"/>
                  </a:cubicBezTo>
                  <a:lnTo>
                    <a:pt x="5499" y="44901"/>
                  </a:lnTo>
                  <a:lnTo>
                    <a:pt x="0" y="41727"/>
                  </a:lnTo>
                  <a:lnTo>
                    <a:pt x="4496" y="40289"/>
                  </a:lnTo>
                  <a:lnTo>
                    <a:pt x="3493" y="35676"/>
                  </a:lnTo>
                  <a:lnTo>
                    <a:pt x="8992" y="38851"/>
                  </a:lnTo>
                  <a:lnTo>
                    <a:pt x="34477" y="30702"/>
                  </a:lnTo>
                  <a:cubicBezTo>
                    <a:pt x="117595" y="8430"/>
                    <a:pt x="203899" y="-1950"/>
                    <a:pt x="290619" y="302"/>
                  </a:cubicBezTo>
                  <a:close/>
                </a:path>
              </a:pathLst>
            </a:custGeom>
            <a:no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37" name="Google Shape;237;g2bd56b4d3af_0_36"/>
            <p:cNvSpPr/>
            <p:nvPr/>
          </p:nvSpPr>
          <p:spPr>
            <a:xfrm flipH="1">
              <a:off x="-4937151" y="4476018"/>
              <a:ext cx="1143804" cy="735761"/>
            </a:xfrm>
            <a:custGeom>
              <a:rect b="b" l="l" r="r" t="t"/>
              <a:pathLst>
                <a:path extrusionOk="0" h="735761" w="1143804">
                  <a:moveTo>
                    <a:pt x="290619" y="302"/>
                  </a:moveTo>
                  <a:cubicBezTo>
                    <a:pt x="435153" y="4056"/>
                    <a:pt x="580841" y="42901"/>
                    <a:pt x="714857" y="120275"/>
                  </a:cubicBezTo>
                  <a:cubicBezTo>
                    <a:pt x="929283" y="244074"/>
                    <a:pt x="1073229" y="443066"/>
                    <a:pt x="1132620" y="664715"/>
                  </a:cubicBezTo>
                  <a:lnTo>
                    <a:pt x="1138304" y="690860"/>
                  </a:lnTo>
                  <a:lnTo>
                    <a:pt x="1143804" y="694035"/>
                  </a:lnTo>
                  <a:lnTo>
                    <a:pt x="1139308" y="695472"/>
                  </a:lnTo>
                  <a:lnTo>
                    <a:pt x="1140311" y="700085"/>
                  </a:lnTo>
                  <a:lnTo>
                    <a:pt x="1134812" y="696911"/>
                  </a:lnTo>
                  <a:lnTo>
                    <a:pt x="1109327" y="705060"/>
                  </a:lnTo>
                  <a:cubicBezTo>
                    <a:pt x="887679" y="764450"/>
                    <a:pt x="643373" y="739285"/>
                    <a:pt x="428947" y="615486"/>
                  </a:cubicBezTo>
                  <a:cubicBezTo>
                    <a:pt x="214521" y="491687"/>
                    <a:pt x="70574" y="292695"/>
                    <a:pt x="11184" y="71046"/>
                  </a:cubicBezTo>
                  <a:lnTo>
                    <a:pt x="5499" y="44901"/>
                  </a:lnTo>
                  <a:lnTo>
                    <a:pt x="0" y="41727"/>
                  </a:lnTo>
                  <a:lnTo>
                    <a:pt x="4496" y="40289"/>
                  </a:lnTo>
                  <a:lnTo>
                    <a:pt x="3493" y="35676"/>
                  </a:lnTo>
                  <a:lnTo>
                    <a:pt x="8992" y="38851"/>
                  </a:lnTo>
                  <a:lnTo>
                    <a:pt x="34477" y="30702"/>
                  </a:lnTo>
                  <a:cubicBezTo>
                    <a:pt x="117595" y="8430"/>
                    <a:pt x="203899" y="-1950"/>
                    <a:pt x="290619" y="302"/>
                  </a:cubicBezTo>
                  <a:close/>
                </a:path>
              </a:pathLst>
            </a:custGeom>
            <a:no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38" name="Google Shape;238;g2bd56b4d3af_0_36"/>
            <p:cNvSpPr/>
            <p:nvPr/>
          </p:nvSpPr>
          <p:spPr>
            <a:xfrm>
              <a:off x="-6080955" y="5190567"/>
              <a:ext cx="1143804" cy="735761"/>
            </a:xfrm>
            <a:custGeom>
              <a:rect b="b" l="l" r="r" t="t"/>
              <a:pathLst>
                <a:path extrusionOk="0" h="735761" w="1143804">
                  <a:moveTo>
                    <a:pt x="290619" y="302"/>
                  </a:moveTo>
                  <a:cubicBezTo>
                    <a:pt x="435153" y="4056"/>
                    <a:pt x="580841" y="42901"/>
                    <a:pt x="714857" y="120275"/>
                  </a:cubicBezTo>
                  <a:cubicBezTo>
                    <a:pt x="929283" y="244074"/>
                    <a:pt x="1073229" y="443066"/>
                    <a:pt x="1132620" y="664715"/>
                  </a:cubicBezTo>
                  <a:lnTo>
                    <a:pt x="1138304" y="690860"/>
                  </a:lnTo>
                  <a:lnTo>
                    <a:pt x="1143804" y="694035"/>
                  </a:lnTo>
                  <a:lnTo>
                    <a:pt x="1139308" y="695472"/>
                  </a:lnTo>
                  <a:lnTo>
                    <a:pt x="1140311" y="700085"/>
                  </a:lnTo>
                  <a:lnTo>
                    <a:pt x="1134812" y="696911"/>
                  </a:lnTo>
                  <a:lnTo>
                    <a:pt x="1109327" y="705060"/>
                  </a:lnTo>
                  <a:cubicBezTo>
                    <a:pt x="887679" y="764450"/>
                    <a:pt x="643373" y="739285"/>
                    <a:pt x="428947" y="615486"/>
                  </a:cubicBezTo>
                  <a:cubicBezTo>
                    <a:pt x="214521" y="491687"/>
                    <a:pt x="70574" y="292695"/>
                    <a:pt x="11184" y="71046"/>
                  </a:cubicBezTo>
                  <a:lnTo>
                    <a:pt x="5499" y="44901"/>
                  </a:lnTo>
                  <a:lnTo>
                    <a:pt x="0" y="41727"/>
                  </a:lnTo>
                  <a:lnTo>
                    <a:pt x="4496" y="40289"/>
                  </a:lnTo>
                  <a:lnTo>
                    <a:pt x="3493" y="35676"/>
                  </a:lnTo>
                  <a:lnTo>
                    <a:pt x="8992" y="38851"/>
                  </a:lnTo>
                  <a:lnTo>
                    <a:pt x="34477" y="30702"/>
                  </a:lnTo>
                  <a:cubicBezTo>
                    <a:pt x="117595" y="8430"/>
                    <a:pt x="203899" y="-1950"/>
                    <a:pt x="290619" y="302"/>
                  </a:cubicBezTo>
                  <a:close/>
                </a:path>
              </a:pathLst>
            </a:custGeom>
            <a:no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39" name="Google Shape;239;g2bd56b4d3af_0_36"/>
            <p:cNvSpPr/>
            <p:nvPr/>
          </p:nvSpPr>
          <p:spPr>
            <a:xfrm flipH="1">
              <a:off x="-4937151" y="5190567"/>
              <a:ext cx="1143804" cy="735761"/>
            </a:xfrm>
            <a:custGeom>
              <a:rect b="b" l="l" r="r" t="t"/>
              <a:pathLst>
                <a:path extrusionOk="0" h="735761" w="1143804">
                  <a:moveTo>
                    <a:pt x="290619" y="302"/>
                  </a:moveTo>
                  <a:cubicBezTo>
                    <a:pt x="435153" y="4056"/>
                    <a:pt x="580841" y="42901"/>
                    <a:pt x="714857" y="120275"/>
                  </a:cubicBezTo>
                  <a:cubicBezTo>
                    <a:pt x="929283" y="244074"/>
                    <a:pt x="1073229" y="443066"/>
                    <a:pt x="1132620" y="664715"/>
                  </a:cubicBezTo>
                  <a:lnTo>
                    <a:pt x="1138304" y="690860"/>
                  </a:lnTo>
                  <a:lnTo>
                    <a:pt x="1143804" y="694035"/>
                  </a:lnTo>
                  <a:lnTo>
                    <a:pt x="1139308" y="695472"/>
                  </a:lnTo>
                  <a:lnTo>
                    <a:pt x="1140311" y="700085"/>
                  </a:lnTo>
                  <a:lnTo>
                    <a:pt x="1134812" y="696911"/>
                  </a:lnTo>
                  <a:lnTo>
                    <a:pt x="1109327" y="705060"/>
                  </a:lnTo>
                  <a:cubicBezTo>
                    <a:pt x="887679" y="764450"/>
                    <a:pt x="643373" y="739285"/>
                    <a:pt x="428947" y="615486"/>
                  </a:cubicBezTo>
                  <a:cubicBezTo>
                    <a:pt x="214521" y="491687"/>
                    <a:pt x="70574" y="292695"/>
                    <a:pt x="11184" y="71046"/>
                  </a:cubicBezTo>
                  <a:lnTo>
                    <a:pt x="5499" y="44901"/>
                  </a:lnTo>
                  <a:lnTo>
                    <a:pt x="0" y="41727"/>
                  </a:lnTo>
                  <a:lnTo>
                    <a:pt x="4496" y="40289"/>
                  </a:lnTo>
                  <a:lnTo>
                    <a:pt x="3493" y="35676"/>
                  </a:lnTo>
                  <a:lnTo>
                    <a:pt x="8992" y="38851"/>
                  </a:lnTo>
                  <a:lnTo>
                    <a:pt x="34477" y="30702"/>
                  </a:lnTo>
                  <a:cubicBezTo>
                    <a:pt x="117595" y="8430"/>
                    <a:pt x="203899" y="-1950"/>
                    <a:pt x="290619" y="302"/>
                  </a:cubicBezTo>
                  <a:close/>
                </a:path>
              </a:pathLst>
            </a:custGeom>
            <a:no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40" name="Google Shape;240;g2bd56b4d3af_0_36"/>
            <p:cNvSpPr/>
            <p:nvPr/>
          </p:nvSpPr>
          <p:spPr>
            <a:xfrm>
              <a:off x="-6080955" y="5934581"/>
              <a:ext cx="1143804" cy="735761"/>
            </a:xfrm>
            <a:custGeom>
              <a:rect b="b" l="l" r="r" t="t"/>
              <a:pathLst>
                <a:path extrusionOk="0" h="735761" w="1143804">
                  <a:moveTo>
                    <a:pt x="290619" y="302"/>
                  </a:moveTo>
                  <a:cubicBezTo>
                    <a:pt x="435153" y="4056"/>
                    <a:pt x="580841" y="42901"/>
                    <a:pt x="714857" y="120275"/>
                  </a:cubicBezTo>
                  <a:cubicBezTo>
                    <a:pt x="929283" y="244074"/>
                    <a:pt x="1073229" y="443066"/>
                    <a:pt x="1132620" y="664715"/>
                  </a:cubicBezTo>
                  <a:lnTo>
                    <a:pt x="1138304" y="690860"/>
                  </a:lnTo>
                  <a:lnTo>
                    <a:pt x="1143804" y="694035"/>
                  </a:lnTo>
                  <a:lnTo>
                    <a:pt x="1139308" y="695472"/>
                  </a:lnTo>
                  <a:lnTo>
                    <a:pt x="1140311" y="700085"/>
                  </a:lnTo>
                  <a:lnTo>
                    <a:pt x="1134812" y="696911"/>
                  </a:lnTo>
                  <a:lnTo>
                    <a:pt x="1109327" y="705060"/>
                  </a:lnTo>
                  <a:cubicBezTo>
                    <a:pt x="887679" y="764450"/>
                    <a:pt x="643373" y="739285"/>
                    <a:pt x="428947" y="615486"/>
                  </a:cubicBezTo>
                  <a:cubicBezTo>
                    <a:pt x="214521" y="491687"/>
                    <a:pt x="70574" y="292695"/>
                    <a:pt x="11184" y="71046"/>
                  </a:cubicBezTo>
                  <a:lnTo>
                    <a:pt x="5499" y="44901"/>
                  </a:lnTo>
                  <a:lnTo>
                    <a:pt x="0" y="41727"/>
                  </a:lnTo>
                  <a:lnTo>
                    <a:pt x="4496" y="40289"/>
                  </a:lnTo>
                  <a:lnTo>
                    <a:pt x="3493" y="35676"/>
                  </a:lnTo>
                  <a:lnTo>
                    <a:pt x="8992" y="38851"/>
                  </a:lnTo>
                  <a:lnTo>
                    <a:pt x="34477" y="30702"/>
                  </a:lnTo>
                  <a:cubicBezTo>
                    <a:pt x="117595" y="8430"/>
                    <a:pt x="203899" y="-1950"/>
                    <a:pt x="290619" y="302"/>
                  </a:cubicBezTo>
                  <a:close/>
                </a:path>
              </a:pathLst>
            </a:custGeom>
            <a:no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41" name="Google Shape;241;g2bd56b4d3af_0_36"/>
            <p:cNvSpPr/>
            <p:nvPr/>
          </p:nvSpPr>
          <p:spPr>
            <a:xfrm flipH="1">
              <a:off x="-4937151" y="5934581"/>
              <a:ext cx="1143804" cy="735761"/>
            </a:xfrm>
            <a:custGeom>
              <a:rect b="b" l="l" r="r" t="t"/>
              <a:pathLst>
                <a:path extrusionOk="0" h="735761" w="1143804">
                  <a:moveTo>
                    <a:pt x="290619" y="302"/>
                  </a:moveTo>
                  <a:cubicBezTo>
                    <a:pt x="435153" y="4056"/>
                    <a:pt x="580841" y="42901"/>
                    <a:pt x="714857" y="120275"/>
                  </a:cubicBezTo>
                  <a:cubicBezTo>
                    <a:pt x="929283" y="244074"/>
                    <a:pt x="1073229" y="443066"/>
                    <a:pt x="1132620" y="664715"/>
                  </a:cubicBezTo>
                  <a:lnTo>
                    <a:pt x="1138304" y="690860"/>
                  </a:lnTo>
                  <a:lnTo>
                    <a:pt x="1143804" y="694035"/>
                  </a:lnTo>
                  <a:lnTo>
                    <a:pt x="1139308" y="695472"/>
                  </a:lnTo>
                  <a:lnTo>
                    <a:pt x="1140311" y="700085"/>
                  </a:lnTo>
                  <a:lnTo>
                    <a:pt x="1134812" y="696911"/>
                  </a:lnTo>
                  <a:lnTo>
                    <a:pt x="1109327" y="705060"/>
                  </a:lnTo>
                  <a:cubicBezTo>
                    <a:pt x="887679" y="764450"/>
                    <a:pt x="643373" y="739285"/>
                    <a:pt x="428947" y="615486"/>
                  </a:cubicBezTo>
                  <a:cubicBezTo>
                    <a:pt x="214521" y="491687"/>
                    <a:pt x="70574" y="292695"/>
                    <a:pt x="11184" y="71046"/>
                  </a:cubicBezTo>
                  <a:lnTo>
                    <a:pt x="5499" y="44901"/>
                  </a:lnTo>
                  <a:lnTo>
                    <a:pt x="0" y="41727"/>
                  </a:lnTo>
                  <a:lnTo>
                    <a:pt x="4496" y="40289"/>
                  </a:lnTo>
                  <a:lnTo>
                    <a:pt x="3493" y="35676"/>
                  </a:lnTo>
                  <a:lnTo>
                    <a:pt x="8992" y="38851"/>
                  </a:lnTo>
                  <a:lnTo>
                    <a:pt x="34477" y="30702"/>
                  </a:lnTo>
                  <a:cubicBezTo>
                    <a:pt x="117595" y="8430"/>
                    <a:pt x="203899" y="-1950"/>
                    <a:pt x="290619" y="302"/>
                  </a:cubicBezTo>
                  <a:close/>
                </a:path>
              </a:pathLst>
            </a:custGeom>
            <a:no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sp>
        <p:nvSpPr>
          <p:cNvPr id="242" name="Google Shape;242;g2bd56b4d3af_0_36"/>
          <p:cNvSpPr txBox="1"/>
          <p:nvPr>
            <p:ph type="title"/>
          </p:nvPr>
        </p:nvSpPr>
        <p:spPr>
          <a:xfrm>
            <a:off x="3882610" y="343962"/>
            <a:ext cx="4426800" cy="1847100"/>
          </a:xfrm>
          <a:prstGeom prst="rect">
            <a:avLst/>
          </a:prstGeom>
          <a:noFill/>
          <a:ln>
            <a:noFill/>
          </a:ln>
        </p:spPr>
        <p:txBody>
          <a:bodyPr anchorCtr="0" anchor="b" bIns="0" lIns="0" spcFirstLastPara="1" rIns="0" wrap="square" tIns="0">
            <a:spAutoFit/>
          </a:bodyPr>
          <a:lstStyle/>
          <a:p>
            <a:pPr indent="0" lvl="0" marL="0" rtl="0" algn="ctr">
              <a:lnSpc>
                <a:spcPct val="100000"/>
              </a:lnSpc>
              <a:spcBef>
                <a:spcPts val="0"/>
              </a:spcBef>
              <a:spcAft>
                <a:spcPts val="0"/>
              </a:spcAft>
              <a:buClr>
                <a:schemeClr val="lt1"/>
              </a:buClr>
              <a:buSzPts val="2800"/>
              <a:buFont typeface="Rockwell"/>
              <a:buNone/>
            </a:pPr>
            <a:r>
              <a:rPr lang="en-US" sz="4000"/>
              <a:t>Evolution of </a:t>
            </a:r>
            <a:r>
              <a:rPr lang="en-US" sz="4000"/>
              <a:t>Annotation Goal / Guidelines</a:t>
            </a:r>
            <a:endParaRPr sz="4000"/>
          </a:p>
        </p:txBody>
      </p:sp>
      <p:cxnSp>
        <p:nvCxnSpPr>
          <p:cNvPr id="243" name="Google Shape;243;g2bd56b4d3af_0_36"/>
          <p:cNvCxnSpPr/>
          <p:nvPr/>
        </p:nvCxnSpPr>
        <p:spPr>
          <a:xfrm>
            <a:off x="5826000" y="2462607"/>
            <a:ext cx="540000" cy="0"/>
          </a:xfrm>
          <a:prstGeom prst="straightConnector1">
            <a:avLst/>
          </a:prstGeom>
          <a:noFill/>
          <a:ln cap="flat" cmpd="sng" w="12700">
            <a:solidFill>
              <a:schemeClr val="lt1"/>
            </a:solidFill>
            <a:prstDash val="solid"/>
            <a:round/>
            <a:headEnd len="sm" w="sm" type="none"/>
            <a:tailEnd len="sm" w="sm" type="none"/>
          </a:ln>
        </p:spPr>
      </p:cxnSp>
      <p:sp>
        <p:nvSpPr>
          <p:cNvPr id="244" name="Google Shape;244;g2bd56b4d3af_0_36"/>
          <p:cNvSpPr txBox="1"/>
          <p:nvPr>
            <p:ph idx="1" type="body"/>
          </p:nvPr>
        </p:nvSpPr>
        <p:spPr>
          <a:xfrm>
            <a:off x="2855763" y="2759076"/>
            <a:ext cx="6868800" cy="3606600"/>
          </a:xfrm>
          <a:prstGeom prst="rect">
            <a:avLst/>
          </a:prstGeom>
          <a:noFill/>
          <a:ln>
            <a:noFill/>
          </a:ln>
        </p:spPr>
        <p:txBody>
          <a:bodyPr anchorCtr="0" anchor="t" bIns="0" lIns="0" spcFirstLastPara="1" rIns="0" wrap="square" tIns="0">
            <a:normAutofit/>
          </a:bodyPr>
          <a:lstStyle/>
          <a:p>
            <a:pPr indent="-431800" lvl="0" marL="457200" rtl="0" algn="l">
              <a:lnSpc>
                <a:spcPct val="125000"/>
              </a:lnSpc>
              <a:spcBef>
                <a:spcPts val="1000"/>
              </a:spcBef>
              <a:spcAft>
                <a:spcPts val="0"/>
              </a:spcAft>
              <a:buSzPts val="3200"/>
              <a:buAutoNum type="arabicPeriod"/>
            </a:pPr>
            <a:r>
              <a:rPr lang="en-US" sz="3200"/>
              <a:t>Detecting all archetypes and mapping their triggers</a:t>
            </a:r>
            <a:endParaRPr sz="3200"/>
          </a:p>
          <a:p>
            <a:pPr indent="-431800" lvl="0" marL="457200" rtl="0" algn="l">
              <a:lnSpc>
                <a:spcPct val="125000"/>
              </a:lnSpc>
              <a:spcBef>
                <a:spcPts val="0"/>
              </a:spcBef>
              <a:spcAft>
                <a:spcPts val="0"/>
              </a:spcAft>
              <a:buSzPts val="3200"/>
              <a:buAutoNum type="arabicPeriod"/>
            </a:pPr>
            <a:r>
              <a:rPr lang="en-US" sz="3200"/>
              <a:t>Simplifying the archetypes and removing triggers</a:t>
            </a:r>
            <a:endParaRPr sz="3200"/>
          </a:p>
          <a:p>
            <a:pPr indent="-431800" lvl="0" marL="457200" rtl="0" algn="l">
              <a:lnSpc>
                <a:spcPct val="125000"/>
              </a:lnSpc>
              <a:spcBef>
                <a:spcPts val="0"/>
              </a:spcBef>
              <a:spcAft>
                <a:spcPts val="0"/>
              </a:spcAft>
              <a:buSzPts val="3200"/>
              <a:buAutoNum type="arabicPeriod"/>
            </a:pPr>
            <a:r>
              <a:rPr lang="en-US" sz="3200"/>
              <a:t>Simplifying to solely focus on pre-tagged roles and alignments</a:t>
            </a:r>
            <a:endParaRPr sz="3200"/>
          </a:p>
        </p:txBody>
      </p:sp>
      <p:grpSp>
        <p:nvGrpSpPr>
          <p:cNvPr id="245" name="Google Shape;245;g2bd56b4d3af_0_36"/>
          <p:cNvGrpSpPr/>
          <p:nvPr/>
        </p:nvGrpSpPr>
        <p:grpSpPr>
          <a:xfrm rot="2700000">
            <a:off x="10784689" y="5590812"/>
            <a:ext cx="962166" cy="724626"/>
            <a:chOff x="461734" y="958515"/>
            <a:chExt cx="962175" cy="724633"/>
          </a:xfrm>
        </p:grpSpPr>
        <p:sp>
          <p:nvSpPr>
            <p:cNvPr id="246" name="Google Shape;246;g2bd56b4d3af_0_36"/>
            <p:cNvSpPr/>
            <p:nvPr/>
          </p:nvSpPr>
          <p:spPr>
            <a:xfrm flipH="1" rot="8100000">
              <a:off x="558038" y="1121848"/>
              <a:ext cx="464996" cy="464996"/>
            </a:xfrm>
            <a:custGeom>
              <a:rect b="b" l="l" r="r" t="t"/>
              <a:pathLst>
                <a:path extrusionOk="0" h="464738" w="464738">
                  <a:moveTo>
                    <a:pt x="446142" y="464738"/>
                  </a:moveTo>
                  <a:cubicBezTo>
                    <a:pt x="331965" y="464738"/>
                    <a:pt x="217787" y="421181"/>
                    <a:pt x="130673" y="334066"/>
                  </a:cubicBezTo>
                  <a:cubicBezTo>
                    <a:pt x="43558" y="246952"/>
                    <a:pt x="1" y="132774"/>
                    <a:pt x="0" y="18596"/>
                  </a:cubicBezTo>
                  <a:lnTo>
                    <a:pt x="836" y="1089"/>
                  </a:lnTo>
                  <a:lnTo>
                    <a:pt x="606" y="859"/>
                  </a:lnTo>
                  <a:lnTo>
                    <a:pt x="848" y="848"/>
                  </a:lnTo>
                  <a:lnTo>
                    <a:pt x="859" y="606"/>
                  </a:lnTo>
                  <a:lnTo>
                    <a:pt x="1089" y="836"/>
                  </a:lnTo>
                  <a:lnTo>
                    <a:pt x="18596" y="0"/>
                  </a:lnTo>
                  <a:cubicBezTo>
                    <a:pt x="132774" y="0"/>
                    <a:pt x="246951" y="43557"/>
                    <a:pt x="334066" y="130672"/>
                  </a:cubicBezTo>
                  <a:cubicBezTo>
                    <a:pt x="421181" y="217787"/>
                    <a:pt x="464738" y="331964"/>
                    <a:pt x="464738" y="446142"/>
                  </a:cubicBezTo>
                  <a:lnTo>
                    <a:pt x="463902" y="463650"/>
                  </a:lnTo>
                  <a:lnTo>
                    <a:pt x="464132" y="463880"/>
                  </a:lnTo>
                  <a:lnTo>
                    <a:pt x="463891" y="463892"/>
                  </a:lnTo>
                  <a:lnTo>
                    <a:pt x="463879" y="464132"/>
                  </a:lnTo>
                  <a:lnTo>
                    <a:pt x="463650" y="463903"/>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47" name="Google Shape;247;g2bd56b4d3af_0_36"/>
            <p:cNvSpPr/>
            <p:nvPr/>
          </p:nvSpPr>
          <p:spPr>
            <a:xfrm flipH="1" rot="5400000">
              <a:off x="959170" y="958515"/>
              <a:ext cx="464739" cy="464739"/>
            </a:xfrm>
            <a:custGeom>
              <a:rect b="b" l="l" r="r" t="t"/>
              <a:pathLst>
                <a:path extrusionOk="0" h="464739" w="464739">
                  <a:moveTo>
                    <a:pt x="464132" y="463881"/>
                  </a:moveTo>
                  <a:lnTo>
                    <a:pt x="463891" y="463892"/>
                  </a:lnTo>
                  <a:lnTo>
                    <a:pt x="463880" y="464132"/>
                  </a:lnTo>
                  <a:lnTo>
                    <a:pt x="463651" y="463904"/>
                  </a:lnTo>
                  <a:lnTo>
                    <a:pt x="446142" y="464739"/>
                  </a:lnTo>
                  <a:cubicBezTo>
                    <a:pt x="331965" y="464739"/>
                    <a:pt x="217787" y="421182"/>
                    <a:pt x="130673" y="334067"/>
                  </a:cubicBezTo>
                  <a:cubicBezTo>
                    <a:pt x="43558" y="246953"/>
                    <a:pt x="1" y="132775"/>
                    <a:pt x="0" y="18597"/>
                  </a:cubicBezTo>
                  <a:lnTo>
                    <a:pt x="836" y="1089"/>
                  </a:lnTo>
                  <a:lnTo>
                    <a:pt x="607" y="859"/>
                  </a:lnTo>
                  <a:lnTo>
                    <a:pt x="848" y="848"/>
                  </a:lnTo>
                  <a:lnTo>
                    <a:pt x="859" y="607"/>
                  </a:lnTo>
                  <a:lnTo>
                    <a:pt x="1089" y="836"/>
                  </a:lnTo>
                  <a:lnTo>
                    <a:pt x="18597" y="0"/>
                  </a:lnTo>
                  <a:cubicBezTo>
                    <a:pt x="132775" y="0"/>
                    <a:pt x="246952" y="43557"/>
                    <a:pt x="334067" y="130672"/>
                  </a:cubicBezTo>
                  <a:cubicBezTo>
                    <a:pt x="421182" y="217787"/>
                    <a:pt x="464739" y="331964"/>
                    <a:pt x="464739" y="446142"/>
                  </a:cubicBezTo>
                  <a:lnTo>
                    <a:pt x="463903" y="463652"/>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grpSp>
        <p:nvGrpSpPr>
          <p:cNvPr id="248" name="Google Shape;248;g2bd56b4d3af_0_36"/>
          <p:cNvGrpSpPr/>
          <p:nvPr/>
        </p:nvGrpSpPr>
        <p:grpSpPr>
          <a:xfrm flipH="1" rot="-2700000">
            <a:off x="9939128" y="3282836"/>
            <a:ext cx="1785966" cy="2264242"/>
            <a:chOff x="2725201" y="4452918"/>
            <a:chExt cx="1785983" cy="2264264"/>
          </a:xfrm>
        </p:grpSpPr>
        <p:cxnSp>
          <p:nvCxnSpPr>
            <p:cNvPr id="249" name="Google Shape;249;g2bd56b4d3af_0_36"/>
            <p:cNvCxnSpPr/>
            <p:nvPr/>
          </p:nvCxnSpPr>
          <p:spPr>
            <a:xfrm rot="10800000">
              <a:off x="3618192" y="4452918"/>
              <a:ext cx="0" cy="2208600"/>
            </a:xfrm>
            <a:prstGeom prst="straightConnector1">
              <a:avLst/>
            </a:prstGeom>
            <a:noFill/>
            <a:ln cap="flat" cmpd="sng" w="12700">
              <a:solidFill>
                <a:schemeClr val="lt1"/>
              </a:solidFill>
              <a:prstDash val="solid"/>
              <a:round/>
              <a:headEnd len="sm" w="sm" type="none"/>
              <a:tailEnd len="sm" w="sm" type="none"/>
            </a:ln>
          </p:spPr>
        </p:cxnSp>
        <p:cxnSp>
          <p:nvCxnSpPr>
            <p:cNvPr id="250" name="Google Shape;250;g2bd56b4d3af_0_36"/>
            <p:cNvCxnSpPr/>
            <p:nvPr/>
          </p:nvCxnSpPr>
          <p:spPr>
            <a:xfrm rot="10800000">
              <a:off x="2738372" y="5243393"/>
              <a:ext cx="1761000" cy="0"/>
            </a:xfrm>
            <a:prstGeom prst="straightConnector1">
              <a:avLst/>
            </a:prstGeom>
            <a:noFill/>
            <a:ln cap="flat" cmpd="sng" w="12700">
              <a:solidFill>
                <a:schemeClr val="lt1"/>
              </a:solidFill>
              <a:prstDash val="solid"/>
              <a:round/>
              <a:headEnd len="sm" w="sm" type="none"/>
              <a:tailEnd len="sm" w="sm" type="none"/>
            </a:ln>
          </p:spPr>
        </p:cxnSp>
        <p:sp>
          <p:nvSpPr>
            <p:cNvPr id="251" name="Google Shape;251;g2bd56b4d3af_0_36"/>
            <p:cNvSpPr/>
            <p:nvPr/>
          </p:nvSpPr>
          <p:spPr>
            <a:xfrm flipH="1">
              <a:off x="2725201" y="4861779"/>
              <a:ext cx="1785983" cy="1799739"/>
            </a:xfrm>
            <a:custGeom>
              <a:rect b="b" l="l" r="r" t="t"/>
              <a:pathLst>
                <a:path extrusionOk="0" h="1799739" w="1785983">
                  <a:moveTo>
                    <a:pt x="440819" y="59"/>
                  </a:moveTo>
                  <a:cubicBezTo>
                    <a:pt x="584367" y="2557"/>
                    <a:pt x="735105" y="83293"/>
                    <a:pt x="845918" y="261596"/>
                  </a:cubicBezTo>
                  <a:lnTo>
                    <a:pt x="892992" y="360758"/>
                  </a:lnTo>
                  <a:lnTo>
                    <a:pt x="892992" y="365372"/>
                  </a:lnTo>
                  <a:lnTo>
                    <a:pt x="940065" y="266212"/>
                  </a:lnTo>
                  <a:cubicBezTo>
                    <a:pt x="1066709" y="62437"/>
                    <a:pt x="1245499" y="-13903"/>
                    <a:pt x="1406106" y="8338"/>
                  </a:cubicBezTo>
                  <a:cubicBezTo>
                    <a:pt x="1827702" y="66720"/>
                    <a:pt x="2124001" y="804388"/>
                    <a:pt x="1022901" y="1699451"/>
                  </a:cubicBezTo>
                  <a:lnTo>
                    <a:pt x="892991" y="1799739"/>
                  </a:lnTo>
                  <a:lnTo>
                    <a:pt x="763082" y="1694835"/>
                  </a:lnTo>
                  <a:cubicBezTo>
                    <a:pt x="-338018" y="799772"/>
                    <a:pt x="-41719" y="62104"/>
                    <a:pt x="379877" y="3722"/>
                  </a:cubicBezTo>
                  <a:cubicBezTo>
                    <a:pt x="399953" y="942"/>
                    <a:pt x="420313" y="-298"/>
                    <a:pt x="440819" y="59"/>
                  </a:cubicBezTo>
                  <a:close/>
                </a:path>
              </a:pathLst>
            </a:custGeom>
            <a:no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Bell MT"/>
                <a:ea typeface="Bell MT"/>
                <a:cs typeface="Bell MT"/>
                <a:sym typeface="Bell MT"/>
              </a:endParaRPr>
            </a:p>
          </p:txBody>
        </p:sp>
        <p:sp>
          <p:nvSpPr>
            <p:cNvPr id="252" name="Google Shape;252;g2bd56b4d3af_0_36"/>
            <p:cNvSpPr/>
            <p:nvPr/>
          </p:nvSpPr>
          <p:spPr>
            <a:xfrm rot="2700000">
              <a:off x="3123151" y="5448445"/>
              <a:ext cx="990077" cy="990077"/>
            </a:xfrm>
            <a:custGeom>
              <a:rect b="b" l="l" r="r" t="t"/>
              <a:pathLst>
                <a:path extrusionOk="0" h="1302493" w="1302493">
                  <a:moveTo>
                    <a:pt x="0" y="1302493"/>
                  </a:moveTo>
                  <a:lnTo>
                    <a:pt x="0" y="0"/>
                  </a:lnTo>
                  <a:lnTo>
                    <a:pt x="1302493" y="0"/>
                  </a:lnTo>
                </a:path>
              </a:pathLst>
            </a:custGeom>
            <a:no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53" name="Google Shape;253;g2bd56b4d3af_0_36"/>
            <p:cNvSpPr/>
            <p:nvPr/>
          </p:nvSpPr>
          <p:spPr>
            <a:xfrm rot="2700000">
              <a:off x="3314260" y="5983429"/>
              <a:ext cx="607861" cy="607861"/>
            </a:xfrm>
            <a:custGeom>
              <a:rect b="b" l="l" r="r" t="t"/>
              <a:pathLst>
                <a:path extrusionOk="0" h="1302493" w="1302493">
                  <a:moveTo>
                    <a:pt x="0" y="1302493"/>
                  </a:moveTo>
                  <a:lnTo>
                    <a:pt x="0" y="0"/>
                  </a:lnTo>
                  <a:lnTo>
                    <a:pt x="1302493" y="0"/>
                  </a:lnTo>
                </a:path>
              </a:pathLst>
            </a:custGeom>
            <a:no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grpSp>
        <p:nvGrpSpPr>
          <p:cNvPr id="254" name="Google Shape;254;g2bd56b4d3af_0_36"/>
          <p:cNvGrpSpPr/>
          <p:nvPr/>
        </p:nvGrpSpPr>
        <p:grpSpPr>
          <a:xfrm flipH="1">
            <a:off x="10854193" y="5280848"/>
            <a:ext cx="960438" cy="1032777"/>
            <a:chOff x="2111538" y="2384517"/>
            <a:chExt cx="960438" cy="1032777"/>
          </a:xfrm>
        </p:grpSpPr>
        <p:sp>
          <p:nvSpPr>
            <p:cNvPr id="255" name="Google Shape;255;g2bd56b4d3af_0_36"/>
            <p:cNvSpPr/>
            <p:nvPr/>
          </p:nvSpPr>
          <p:spPr>
            <a:xfrm rot="-8100000">
              <a:off x="2207842" y="2855993"/>
              <a:ext cx="464997" cy="464997"/>
            </a:xfrm>
            <a:custGeom>
              <a:rect b="b" l="l" r="r" t="t"/>
              <a:pathLst>
                <a:path extrusionOk="0" h="464739" w="464739">
                  <a:moveTo>
                    <a:pt x="464132" y="463881"/>
                  </a:moveTo>
                  <a:lnTo>
                    <a:pt x="463891" y="463892"/>
                  </a:lnTo>
                  <a:lnTo>
                    <a:pt x="463880" y="464132"/>
                  </a:lnTo>
                  <a:lnTo>
                    <a:pt x="463651" y="463904"/>
                  </a:lnTo>
                  <a:lnTo>
                    <a:pt x="446142" y="464739"/>
                  </a:lnTo>
                  <a:cubicBezTo>
                    <a:pt x="331965" y="464739"/>
                    <a:pt x="217787" y="421182"/>
                    <a:pt x="130673" y="334067"/>
                  </a:cubicBezTo>
                  <a:cubicBezTo>
                    <a:pt x="43558" y="246953"/>
                    <a:pt x="1" y="132775"/>
                    <a:pt x="0" y="18597"/>
                  </a:cubicBezTo>
                  <a:lnTo>
                    <a:pt x="836" y="1089"/>
                  </a:lnTo>
                  <a:lnTo>
                    <a:pt x="607" y="859"/>
                  </a:lnTo>
                  <a:lnTo>
                    <a:pt x="848" y="848"/>
                  </a:lnTo>
                  <a:lnTo>
                    <a:pt x="859" y="607"/>
                  </a:lnTo>
                  <a:lnTo>
                    <a:pt x="1089" y="836"/>
                  </a:lnTo>
                  <a:lnTo>
                    <a:pt x="18597" y="0"/>
                  </a:lnTo>
                  <a:cubicBezTo>
                    <a:pt x="132775" y="0"/>
                    <a:pt x="246952" y="43557"/>
                    <a:pt x="334067" y="130672"/>
                  </a:cubicBezTo>
                  <a:cubicBezTo>
                    <a:pt x="421182" y="217787"/>
                    <a:pt x="464739" y="331964"/>
                    <a:pt x="464739" y="446142"/>
                  </a:cubicBezTo>
                  <a:lnTo>
                    <a:pt x="463903" y="463652"/>
                  </a:lnTo>
                  <a:close/>
                </a:path>
              </a:pathLst>
            </a:custGeom>
            <a:no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56" name="Google Shape;256;g2bd56b4d3af_0_36"/>
            <p:cNvSpPr/>
            <p:nvPr/>
          </p:nvSpPr>
          <p:spPr>
            <a:xfrm rot="10800000">
              <a:off x="2607238" y="2688467"/>
              <a:ext cx="464738" cy="464738"/>
            </a:xfrm>
            <a:custGeom>
              <a:rect b="b" l="l" r="r" t="t"/>
              <a:pathLst>
                <a:path extrusionOk="0" h="464738" w="464738">
                  <a:moveTo>
                    <a:pt x="446142" y="464738"/>
                  </a:moveTo>
                  <a:cubicBezTo>
                    <a:pt x="331965" y="464738"/>
                    <a:pt x="217787" y="421181"/>
                    <a:pt x="130673" y="334066"/>
                  </a:cubicBezTo>
                  <a:cubicBezTo>
                    <a:pt x="43558" y="246952"/>
                    <a:pt x="1" y="132774"/>
                    <a:pt x="0" y="18596"/>
                  </a:cubicBezTo>
                  <a:lnTo>
                    <a:pt x="836" y="1089"/>
                  </a:lnTo>
                  <a:lnTo>
                    <a:pt x="606" y="859"/>
                  </a:lnTo>
                  <a:lnTo>
                    <a:pt x="848" y="848"/>
                  </a:lnTo>
                  <a:lnTo>
                    <a:pt x="859" y="606"/>
                  </a:lnTo>
                  <a:lnTo>
                    <a:pt x="1089" y="836"/>
                  </a:lnTo>
                  <a:lnTo>
                    <a:pt x="18596" y="0"/>
                  </a:lnTo>
                  <a:cubicBezTo>
                    <a:pt x="132774" y="0"/>
                    <a:pt x="246951" y="43557"/>
                    <a:pt x="334066" y="130672"/>
                  </a:cubicBezTo>
                  <a:cubicBezTo>
                    <a:pt x="421181" y="217787"/>
                    <a:pt x="464738" y="331964"/>
                    <a:pt x="464738" y="446142"/>
                  </a:cubicBezTo>
                  <a:lnTo>
                    <a:pt x="463902" y="463650"/>
                  </a:lnTo>
                  <a:lnTo>
                    <a:pt x="464132" y="463880"/>
                  </a:lnTo>
                  <a:lnTo>
                    <a:pt x="463891" y="463892"/>
                  </a:lnTo>
                  <a:lnTo>
                    <a:pt x="463879" y="464132"/>
                  </a:lnTo>
                  <a:lnTo>
                    <a:pt x="463650" y="463903"/>
                  </a:lnTo>
                  <a:close/>
                </a:path>
              </a:pathLst>
            </a:custGeom>
            <a:no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nvGrpSpPr>
            <p:cNvPr id="257" name="Google Shape;257;g2bd56b4d3af_0_36"/>
            <p:cNvGrpSpPr/>
            <p:nvPr/>
          </p:nvGrpSpPr>
          <p:grpSpPr>
            <a:xfrm>
              <a:off x="2440769" y="2384517"/>
              <a:ext cx="313057" cy="1032348"/>
              <a:chOff x="2440769" y="2384517"/>
              <a:chExt cx="313057" cy="1032348"/>
            </a:xfrm>
          </p:grpSpPr>
          <p:cxnSp>
            <p:nvCxnSpPr>
              <p:cNvPr id="258" name="Google Shape;258;g2bd56b4d3af_0_36"/>
              <p:cNvCxnSpPr/>
              <p:nvPr/>
            </p:nvCxnSpPr>
            <p:spPr>
              <a:xfrm rot="10800000">
                <a:off x="2440769" y="2516865"/>
                <a:ext cx="0" cy="900000"/>
              </a:xfrm>
              <a:prstGeom prst="straightConnector1">
                <a:avLst/>
              </a:prstGeom>
              <a:noFill/>
              <a:ln cap="flat" cmpd="sng" w="12700">
                <a:solidFill>
                  <a:schemeClr val="lt1"/>
                </a:solidFill>
                <a:prstDash val="solid"/>
                <a:round/>
                <a:headEnd len="sm" w="sm" type="none"/>
                <a:tailEnd len="sm" w="sm" type="none"/>
              </a:ln>
            </p:spPr>
          </p:cxnSp>
          <p:cxnSp>
            <p:nvCxnSpPr>
              <p:cNvPr id="259" name="Google Shape;259;g2bd56b4d3af_0_36"/>
              <p:cNvCxnSpPr/>
              <p:nvPr/>
            </p:nvCxnSpPr>
            <p:spPr>
              <a:xfrm rot="10800000">
                <a:off x="2753826" y="2384517"/>
                <a:ext cx="0" cy="899864"/>
              </a:xfrm>
              <a:prstGeom prst="straightConnector1">
                <a:avLst/>
              </a:prstGeom>
              <a:noFill/>
              <a:ln cap="flat" cmpd="sng" w="12700">
                <a:solidFill>
                  <a:schemeClr val="lt1"/>
                </a:solidFill>
                <a:prstDash val="solid"/>
                <a:round/>
                <a:headEnd len="sm" w="sm" type="none"/>
                <a:tailEnd len="sm" w="sm" type="none"/>
              </a:ln>
            </p:spPr>
          </p:cxnSp>
        </p:gr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81D15"/>
        </a:solidFill>
      </p:bgPr>
    </p:bg>
    <p:spTree>
      <p:nvGrpSpPr>
        <p:cNvPr id="263" name="Shape 263"/>
        <p:cNvGrpSpPr/>
        <p:nvPr/>
      </p:nvGrpSpPr>
      <p:grpSpPr>
        <a:xfrm>
          <a:off x="0" y="0"/>
          <a:ext cx="0" cy="0"/>
          <a:chOff x="0" y="0"/>
          <a:chExt cx="0" cy="0"/>
        </a:xfrm>
      </p:grpSpPr>
      <p:sp>
        <p:nvSpPr>
          <p:cNvPr id="264" name="Google Shape;264;g26a51acf2bd_0_6"/>
          <p:cNvSpPr/>
          <p:nvPr/>
        </p:nvSpPr>
        <p:spPr>
          <a:xfrm>
            <a:off x="0" y="0"/>
            <a:ext cx="12192000" cy="6858000"/>
          </a:xfrm>
          <a:prstGeom prst="rect">
            <a:avLst/>
          </a:prstGeom>
          <a:solidFill>
            <a:srgbClr val="181D1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65" name="Google Shape;265;g26a51acf2bd_0_6"/>
          <p:cNvSpPr txBox="1"/>
          <p:nvPr>
            <p:ph type="title"/>
          </p:nvPr>
        </p:nvSpPr>
        <p:spPr>
          <a:xfrm>
            <a:off x="540988" y="540033"/>
            <a:ext cx="3885000" cy="1331700"/>
          </a:xfrm>
          <a:prstGeom prst="rect">
            <a:avLst/>
          </a:prstGeom>
          <a:noFill/>
          <a:ln>
            <a:noFill/>
          </a:ln>
        </p:spPr>
        <p:txBody>
          <a:bodyPr anchorCtr="0" anchor="b" bIns="0" lIns="0" spcFirstLastPara="1" rIns="0" wrap="square" tIns="0">
            <a:normAutofit fontScale="90000"/>
          </a:bodyPr>
          <a:lstStyle/>
          <a:p>
            <a:pPr indent="0" lvl="0" marL="0" rtl="0" algn="ctr">
              <a:spcBef>
                <a:spcPts val="0"/>
              </a:spcBef>
              <a:spcAft>
                <a:spcPts val="0"/>
              </a:spcAft>
              <a:buClr>
                <a:schemeClr val="lt1"/>
              </a:buClr>
              <a:buSzPct val="70000"/>
              <a:buFont typeface="Rockwell"/>
              <a:buNone/>
            </a:pPr>
            <a:r>
              <a:rPr lang="en-US" sz="4000"/>
              <a:t>Final Version of Annotation Goal / Guidelines</a:t>
            </a:r>
            <a:endParaRPr sz="3200"/>
          </a:p>
        </p:txBody>
      </p:sp>
      <p:cxnSp>
        <p:nvCxnSpPr>
          <p:cNvPr id="266" name="Google Shape;266;g26a51acf2bd_0_6"/>
          <p:cNvCxnSpPr/>
          <p:nvPr/>
        </p:nvCxnSpPr>
        <p:spPr>
          <a:xfrm>
            <a:off x="2213469" y="2310207"/>
            <a:ext cx="540000" cy="0"/>
          </a:xfrm>
          <a:prstGeom prst="straightConnector1">
            <a:avLst/>
          </a:prstGeom>
          <a:noFill/>
          <a:ln cap="flat" cmpd="sng" w="12700">
            <a:solidFill>
              <a:schemeClr val="lt1"/>
            </a:solidFill>
            <a:prstDash val="solid"/>
            <a:round/>
            <a:headEnd len="sm" w="sm" type="none"/>
            <a:tailEnd len="sm" w="sm" type="none"/>
          </a:ln>
        </p:spPr>
      </p:cxnSp>
      <p:sp>
        <p:nvSpPr>
          <p:cNvPr id="267" name="Google Shape;267;g26a51acf2bd_0_6"/>
          <p:cNvSpPr txBox="1"/>
          <p:nvPr>
            <p:ph idx="1" type="body"/>
          </p:nvPr>
        </p:nvSpPr>
        <p:spPr>
          <a:xfrm>
            <a:off x="124975" y="2759075"/>
            <a:ext cx="4804800" cy="3906300"/>
          </a:xfrm>
          <a:prstGeom prst="rect">
            <a:avLst/>
          </a:prstGeom>
          <a:noFill/>
          <a:ln>
            <a:noFill/>
          </a:ln>
        </p:spPr>
        <p:txBody>
          <a:bodyPr anchorCtr="0" anchor="t" bIns="0" lIns="0" spcFirstLastPara="1" rIns="0" wrap="square" tIns="0">
            <a:normAutofit fontScale="25000" lnSpcReduction="20000"/>
          </a:bodyPr>
          <a:lstStyle/>
          <a:p>
            <a:pPr indent="0" lvl="0" marL="0" rtl="0" algn="ctr">
              <a:spcBef>
                <a:spcPts val="1000"/>
              </a:spcBef>
              <a:spcAft>
                <a:spcPts val="0"/>
              </a:spcAft>
              <a:buNone/>
            </a:pPr>
            <a:r>
              <a:rPr lang="en-US" sz="6473"/>
              <a:t>Tag each type of flora/fauna with the following </a:t>
            </a:r>
            <a:r>
              <a:rPr lang="en-US" sz="6473">
                <a:extLst>
                  <a:ext uri="http://customooxmlschemas.google.com/">
                    <go:slidesCustomData xmlns:go="http://customooxmlschemas.google.com/" textRoundtripDataId="1"/>
                  </a:ext>
                </a:extLst>
              </a:rPr>
              <a:t>attributes</a:t>
            </a:r>
            <a:r>
              <a:rPr lang="en-US" sz="6473"/>
              <a:t>:</a:t>
            </a:r>
            <a:endParaRPr sz="6473"/>
          </a:p>
          <a:p>
            <a:pPr indent="-259560" lvl="0" marL="360000" rtl="0" algn="l">
              <a:spcBef>
                <a:spcPts val="1000"/>
              </a:spcBef>
              <a:spcAft>
                <a:spcPts val="0"/>
              </a:spcAft>
              <a:buSzPct val="100000"/>
              <a:buChar char="·"/>
            </a:pPr>
            <a:r>
              <a:rPr lang="en-US" sz="6473"/>
              <a:t>Role</a:t>
            </a:r>
            <a:endParaRPr sz="6473"/>
          </a:p>
          <a:p>
            <a:pPr indent="-228600" lvl="1" marL="914400" rtl="0" algn="l">
              <a:spcBef>
                <a:spcPts val="1000"/>
              </a:spcBef>
              <a:spcAft>
                <a:spcPts val="0"/>
              </a:spcAft>
              <a:buSzPct val="100000"/>
              <a:buNone/>
            </a:pPr>
            <a:r>
              <a:rPr lang="en-US" sz="6473"/>
              <a:t>Protagonist</a:t>
            </a:r>
            <a:endParaRPr sz="6473"/>
          </a:p>
          <a:p>
            <a:pPr indent="-228600" lvl="1" marL="914400" rtl="0" algn="l">
              <a:spcBef>
                <a:spcPts val="1000"/>
              </a:spcBef>
              <a:spcAft>
                <a:spcPts val="0"/>
              </a:spcAft>
              <a:buSzPct val="100000"/>
              <a:buNone/>
            </a:pPr>
            <a:r>
              <a:rPr lang="en-US" sz="6473"/>
              <a:t>Antagonist</a:t>
            </a:r>
            <a:endParaRPr sz="6473"/>
          </a:p>
          <a:p>
            <a:pPr indent="-228600" lvl="1" marL="914400" rtl="0" algn="l">
              <a:spcBef>
                <a:spcPts val="1000"/>
              </a:spcBef>
              <a:spcAft>
                <a:spcPts val="0"/>
              </a:spcAft>
              <a:buSzPct val="100000"/>
              <a:buNone/>
            </a:pPr>
            <a:r>
              <a:rPr lang="en-US" sz="6473"/>
              <a:t>Default</a:t>
            </a:r>
            <a:endParaRPr sz="6473"/>
          </a:p>
          <a:p>
            <a:pPr indent="-259560" lvl="0" marL="360000" rtl="0" algn="l">
              <a:spcBef>
                <a:spcPts val="1000"/>
              </a:spcBef>
              <a:spcAft>
                <a:spcPts val="0"/>
              </a:spcAft>
              <a:buSzPct val="100000"/>
              <a:buChar char="·"/>
            </a:pPr>
            <a:r>
              <a:rPr lang="en-US" sz="6473"/>
              <a:t>Alignment</a:t>
            </a:r>
            <a:endParaRPr sz="6473"/>
          </a:p>
          <a:p>
            <a:pPr indent="-228600" lvl="1" marL="914400" rtl="0" algn="l">
              <a:spcBef>
                <a:spcPts val="1000"/>
              </a:spcBef>
              <a:spcAft>
                <a:spcPts val="0"/>
              </a:spcAft>
              <a:buSzPct val="100000"/>
              <a:buNone/>
            </a:pPr>
            <a:r>
              <a:rPr lang="en-US" sz="6473"/>
              <a:t>Good</a:t>
            </a:r>
            <a:endParaRPr sz="6473"/>
          </a:p>
          <a:p>
            <a:pPr indent="-228600" lvl="1" marL="914400" rtl="0" algn="l">
              <a:spcBef>
                <a:spcPts val="1000"/>
              </a:spcBef>
              <a:spcAft>
                <a:spcPts val="0"/>
              </a:spcAft>
              <a:buSzPct val="100000"/>
              <a:buNone/>
            </a:pPr>
            <a:r>
              <a:rPr lang="en-US" sz="6473"/>
              <a:t>Evil</a:t>
            </a:r>
            <a:endParaRPr sz="6473"/>
          </a:p>
          <a:p>
            <a:pPr indent="-228600" lvl="1" marL="914400" rtl="0" algn="l">
              <a:spcBef>
                <a:spcPts val="1000"/>
              </a:spcBef>
              <a:spcAft>
                <a:spcPts val="0"/>
              </a:spcAft>
              <a:buSzPct val="100000"/>
              <a:buNone/>
            </a:pPr>
            <a:r>
              <a:rPr lang="en-US" sz="6473"/>
              <a:t>Neutral</a:t>
            </a:r>
            <a:endParaRPr sz="7273"/>
          </a:p>
          <a:p>
            <a:pPr indent="-233000" lvl="0" marL="360000" rtl="0" algn="l">
              <a:lnSpc>
                <a:spcPct val="125000"/>
              </a:lnSpc>
              <a:spcBef>
                <a:spcPts val="1000"/>
              </a:spcBef>
              <a:spcAft>
                <a:spcPts val="0"/>
              </a:spcAft>
              <a:buSzPct val="100000"/>
              <a:buNone/>
            </a:pPr>
            <a:r>
              <a:t/>
            </a:r>
            <a:endParaRPr/>
          </a:p>
          <a:p>
            <a:pPr indent="-233000" lvl="0" marL="360000" rtl="0" algn="l">
              <a:lnSpc>
                <a:spcPct val="125000"/>
              </a:lnSpc>
              <a:spcBef>
                <a:spcPts val="1000"/>
              </a:spcBef>
              <a:spcAft>
                <a:spcPts val="0"/>
              </a:spcAft>
              <a:buSzPct val="100000"/>
              <a:buNone/>
            </a:pPr>
            <a:r>
              <a:t/>
            </a:r>
            <a:endParaRPr/>
          </a:p>
        </p:txBody>
      </p:sp>
      <p:sp>
        <p:nvSpPr>
          <p:cNvPr id="268" name="Google Shape;268;g26a51acf2bd_0_6"/>
          <p:cNvSpPr/>
          <p:nvPr/>
        </p:nvSpPr>
        <p:spPr>
          <a:xfrm>
            <a:off x="4986337" y="0"/>
            <a:ext cx="7205700" cy="6858000"/>
          </a:xfrm>
          <a:prstGeom prst="rect">
            <a:avLst/>
          </a:prstGeom>
          <a:solidFill>
            <a:schemeClr val="dk1">
              <a:alpha val="2000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pic>
        <p:nvPicPr>
          <p:cNvPr id="269" name="Google Shape;269;g26a51acf2bd_0_6"/>
          <p:cNvPicPr preferRelativeResize="0"/>
          <p:nvPr/>
        </p:nvPicPr>
        <p:blipFill>
          <a:blip r:embed="rId3">
            <a:alphaModFix/>
          </a:blip>
          <a:stretch>
            <a:fillRect/>
          </a:stretch>
        </p:blipFill>
        <p:spPr>
          <a:xfrm>
            <a:off x="5278236" y="853050"/>
            <a:ext cx="6621875" cy="53634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81D15"/>
        </a:solidFill>
      </p:bgPr>
    </p:bg>
    <p:spTree>
      <p:nvGrpSpPr>
        <p:cNvPr id="273" name="Shape 273"/>
        <p:cNvGrpSpPr/>
        <p:nvPr/>
      </p:nvGrpSpPr>
      <p:grpSpPr>
        <a:xfrm>
          <a:off x="0" y="0"/>
          <a:ext cx="0" cy="0"/>
          <a:chOff x="0" y="0"/>
          <a:chExt cx="0" cy="0"/>
        </a:xfrm>
      </p:grpSpPr>
      <p:sp>
        <p:nvSpPr>
          <p:cNvPr id="274" name="Google Shape;274;g202a701f1b0_0_0"/>
          <p:cNvSpPr/>
          <p:nvPr/>
        </p:nvSpPr>
        <p:spPr>
          <a:xfrm>
            <a:off x="0" y="0"/>
            <a:ext cx="12192000" cy="6858000"/>
          </a:xfrm>
          <a:prstGeom prst="rect">
            <a:avLst/>
          </a:prstGeom>
          <a:solidFill>
            <a:srgbClr val="181D1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75" name="Google Shape;275;g202a701f1b0_0_0"/>
          <p:cNvSpPr txBox="1"/>
          <p:nvPr>
            <p:ph type="title"/>
          </p:nvPr>
        </p:nvSpPr>
        <p:spPr>
          <a:xfrm>
            <a:off x="540988" y="540033"/>
            <a:ext cx="3885000" cy="1331700"/>
          </a:xfrm>
          <a:prstGeom prst="rect">
            <a:avLst/>
          </a:prstGeom>
          <a:noFill/>
          <a:ln>
            <a:noFill/>
          </a:ln>
        </p:spPr>
        <p:txBody>
          <a:bodyPr anchorCtr="0" anchor="b" bIns="0" lIns="0" spcFirstLastPara="1" rIns="0" wrap="square" tIns="0">
            <a:normAutofit/>
          </a:bodyPr>
          <a:lstStyle/>
          <a:p>
            <a:pPr indent="0" lvl="0" marL="0" rtl="0" algn="ctr">
              <a:spcBef>
                <a:spcPts val="0"/>
              </a:spcBef>
              <a:spcAft>
                <a:spcPts val="0"/>
              </a:spcAft>
              <a:buClr>
                <a:schemeClr val="lt1"/>
              </a:buClr>
              <a:buSzPts val="2800"/>
              <a:buFont typeface="Rockwell"/>
              <a:buNone/>
            </a:pPr>
            <a:r>
              <a:rPr lang="en-US" sz="4000"/>
              <a:t>Annotations</a:t>
            </a:r>
            <a:endParaRPr sz="3200"/>
          </a:p>
        </p:txBody>
      </p:sp>
      <p:cxnSp>
        <p:nvCxnSpPr>
          <p:cNvPr id="276" name="Google Shape;276;g202a701f1b0_0_0"/>
          <p:cNvCxnSpPr/>
          <p:nvPr/>
        </p:nvCxnSpPr>
        <p:spPr>
          <a:xfrm>
            <a:off x="2213469" y="2310207"/>
            <a:ext cx="540000" cy="0"/>
          </a:xfrm>
          <a:prstGeom prst="straightConnector1">
            <a:avLst/>
          </a:prstGeom>
          <a:noFill/>
          <a:ln cap="flat" cmpd="sng" w="12700">
            <a:solidFill>
              <a:schemeClr val="lt1"/>
            </a:solidFill>
            <a:prstDash val="solid"/>
            <a:round/>
            <a:headEnd len="sm" w="sm" type="none"/>
            <a:tailEnd len="sm" w="sm" type="none"/>
          </a:ln>
        </p:spPr>
      </p:cxnSp>
      <p:sp>
        <p:nvSpPr>
          <p:cNvPr id="277" name="Google Shape;277;g202a701f1b0_0_0"/>
          <p:cNvSpPr txBox="1"/>
          <p:nvPr>
            <p:ph idx="1" type="body"/>
          </p:nvPr>
        </p:nvSpPr>
        <p:spPr>
          <a:xfrm>
            <a:off x="81100" y="2649725"/>
            <a:ext cx="4804800" cy="3906300"/>
          </a:xfrm>
          <a:prstGeom prst="rect">
            <a:avLst/>
          </a:prstGeom>
          <a:noFill/>
          <a:ln>
            <a:noFill/>
          </a:ln>
        </p:spPr>
        <p:txBody>
          <a:bodyPr anchorCtr="0" anchor="t" bIns="0" lIns="0" spcFirstLastPara="1" rIns="0" wrap="square" tIns="0">
            <a:normAutofit fontScale="77500" lnSpcReduction="20000"/>
          </a:bodyPr>
          <a:lstStyle/>
          <a:p>
            <a:pPr indent="0" lvl="0" marL="0" rtl="0" algn="ctr">
              <a:spcBef>
                <a:spcPts val="1000"/>
              </a:spcBef>
              <a:spcAft>
                <a:spcPts val="0"/>
              </a:spcAft>
              <a:buNone/>
            </a:pPr>
            <a:r>
              <a:rPr lang="en-US" sz="3870"/>
              <a:t>Tagging neutral vs not tagging, missing animals (ex: if there was a pig &amp; a deer, both were ‘ungulates’ &amp; annotatoes would often only notice 1 of them)</a:t>
            </a:r>
            <a:endParaRPr sz="3870"/>
          </a:p>
          <a:p>
            <a:pPr indent="-233000" lvl="0" marL="360000" rtl="0" algn="l">
              <a:lnSpc>
                <a:spcPct val="125000"/>
              </a:lnSpc>
              <a:spcBef>
                <a:spcPts val="1000"/>
              </a:spcBef>
              <a:spcAft>
                <a:spcPts val="0"/>
              </a:spcAft>
              <a:buSzPct val="100000"/>
              <a:buNone/>
            </a:pPr>
            <a:r>
              <a:t/>
            </a:r>
            <a:endParaRPr/>
          </a:p>
          <a:p>
            <a:pPr indent="-233000" lvl="0" marL="360000" rtl="0" algn="l">
              <a:lnSpc>
                <a:spcPct val="125000"/>
              </a:lnSpc>
              <a:spcBef>
                <a:spcPts val="1000"/>
              </a:spcBef>
              <a:spcAft>
                <a:spcPts val="0"/>
              </a:spcAft>
              <a:buSzPct val="100000"/>
              <a:buNone/>
            </a:pPr>
            <a:r>
              <a:t/>
            </a:r>
            <a:endParaRPr/>
          </a:p>
        </p:txBody>
      </p:sp>
      <p:sp>
        <p:nvSpPr>
          <p:cNvPr id="278" name="Google Shape;278;g202a701f1b0_0_0"/>
          <p:cNvSpPr/>
          <p:nvPr/>
        </p:nvSpPr>
        <p:spPr>
          <a:xfrm>
            <a:off x="4986337" y="0"/>
            <a:ext cx="7205700" cy="6858000"/>
          </a:xfrm>
          <a:prstGeom prst="rect">
            <a:avLst/>
          </a:prstGeom>
          <a:solidFill>
            <a:schemeClr val="dk1">
              <a:alpha val="2000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pic>
        <p:nvPicPr>
          <p:cNvPr id="279" name="Google Shape;279;g202a701f1b0_0_0"/>
          <p:cNvPicPr preferRelativeResize="0"/>
          <p:nvPr/>
        </p:nvPicPr>
        <p:blipFill>
          <a:blip r:embed="rId3">
            <a:alphaModFix/>
          </a:blip>
          <a:stretch>
            <a:fillRect/>
          </a:stretch>
        </p:blipFill>
        <p:spPr>
          <a:xfrm>
            <a:off x="5612600" y="452438"/>
            <a:ext cx="5953125" cy="59531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81D15"/>
        </a:solidFill>
      </p:bgPr>
    </p:bg>
    <p:spTree>
      <p:nvGrpSpPr>
        <p:cNvPr id="283" name="Shape 283"/>
        <p:cNvGrpSpPr/>
        <p:nvPr/>
      </p:nvGrpSpPr>
      <p:grpSpPr>
        <a:xfrm>
          <a:off x="0" y="0"/>
          <a:ext cx="0" cy="0"/>
          <a:chOff x="0" y="0"/>
          <a:chExt cx="0" cy="0"/>
        </a:xfrm>
      </p:grpSpPr>
      <p:sp>
        <p:nvSpPr>
          <p:cNvPr id="284" name="Google Shape;284;g2db10833259_0_244"/>
          <p:cNvSpPr txBox="1"/>
          <p:nvPr>
            <p:ph type="title"/>
          </p:nvPr>
        </p:nvSpPr>
        <p:spPr>
          <a:xfrm>
            <a:off x="4984750" y="1011237"/>
            <a:ext cx="6120000" cy="860400"/>
          </a:xfrm>
          <a:prstGeom prst="rect">
            <a:avLst/>
          </a:prstGeom>
          <a:noFill/>
          <a:ln>
            <a:noFill/>
          </a:ln>
        </p:spPr>
        <p:txBody>
          <a:bodyPr anchorCtr="0" anchor="b" bIns="0" lIns="0" spcFirstLastPara="1" rIns="0" wrap="square" tIns="0">
            <a:normAutofit/>
          </a:bodyPr>
          <a:lstStyle/>
          <a:p>
            <a:pPr indent="0" lvl="0" marL="0" rtl="0" algn="ctr">
              <a:lnSpc>
                <a:spcPct val="100000"/>
              </a:lnSpc>
              <a:spcBef>
                <a:spcPts val="0"/>
              </a:spcBef>
              <a:spcAft>
                <a:spcPts val="0"/>
              </a:spcAft>
              <a:buClr>
                <a:schemeClr val="lt1"/>
              </a:buClr>
              <a:buSzPts val="4800"/>
              <a:buFont typeface="Rockwell"/>
              <a:buNone/>
            </a:pPr>
            <a:r>
              <a:rPr lang="en-US" sz="4800"/>
              <a:t>IAA Methodology</a:t>
            </a:r>
            <a:endParaRPr/>
          </a:p>
        </p:txBody>
      </p:sp>
      <p:pic>
        <p:nvPicPr>
          <p:cNvPr id="285" name="Google Shape;285;g2db10833259_0_244"/>
          <p:cNvPicPr preferRelativeResize="0"/>
          <p:nvPr/>
        </p:nvPicPr>
        <p:blipFill rotWithShape="1">
          <a:blip r:embed="rId3">
            <a:alphaModFix/>
          </a:blip>
          <a:srcRect b="0" l="34174" r="34174" t="0"/>
          <a:stretch/>
        </p:blipFill>
        <p:spPr>
          <a:xfrm>
            <a:off x="0" y="10"/>
            <a:ext cx="3870971" cy="6857990"/>
          </a:xfrm>
          <a:prstGeom prst="rect">
            <a:avLst/>
          </a:prstGeom>
          <a:noFill/>
          <a:ln>
            <a:noFill/>
          </a:ln>
        </p:spPr>
      </p:pic>
      <p:cxnSp>
        <p:nvCxnSpPr>
          <p:cNvPr id="286" name="Google Shape;286;g2db10833259_0_244"/>
          <p:cNvCxnSpPr/>
          <p:nvPr/>
        </p:nvCxnSpPr>
        <p:spPr>
          <a:xfrm>
            <a:off x="7774750" y="2310207"/>
            <a:ext cx="540000" cy="0"/>
          </a:xfrm>
          <a:prstGeom prst="straightConnector1">
            <a:avLst/>
          </a:prstGeom>
          <a:noFill/>
          <a:ln cap="flat" cmpd="sng" w="10150">
            <a:solidFill>
              <a:schemeClr val="lt1"/>
            </a:solidFill>
            <a:prstDash val="solid"/>
            <a:round/>
            <a:headEnd len="sm" w="sm" type="none"/>
            <a:tailEnd len="sm" w="sm" type="none"/>
          </a:ln>
        </p:spPr>
      </p:cxnSp>
      <p:sp>
        <p:nvSpPr>
          <p:cNvPr id="287" name="Google Shape;287;g2db10833259_0_244"/>
          <p:cNvSpPr txBox="1"/>
          <p:nvPr>
            <p:ph idx="1" type="body"/>
          </p:nvPr>
        </p:nvSpPr>
        <p:spPr>
          <a:xfrm>
            <a:off x="4984750" y="2742974"/>
            <a:ext cx="6121500" cy="3609600"/>
          </a:xfrm>
          <a:prstGeom prst="rect">
            <a:avLst/>
          </a:prstGeom>
          <a:noFill/>
          <a:ln>
            <a:noFill/>
          </a:ln>
        </p:spPr>
        <p:txBody>
          <a:bodyPr anchorCtr="0" anchor="t" bIns="0" lIns="0" spcFirstLastPara="1" rIns="0" wrap="square" tIns="0">
            <a:normAutofit/>
          </a:bodyPr>
          <a:lstStyle/>
          <a:p>
            <a:pPr indent="-379050" lvl="0" marL="360000" rtl="0" algn="l">
              <a:lnSpc>
                <a:spcPct val="125000"/>
              </a:lnSpc>
              <a:spcBef>
                <a:spcPts val="0"/>
              </a:spcBef>
              <a:spcAft>
                <a:spcPts val="0"/>
              </a:spcAft>
              <a:buSzPts val="2300"/>
              <a:buChar char="·"/>
            </a:pPr>
            <a:r>
              <a:rPr lang="en-US"/>
              <a:t>Spans were pre-annotated</a:t>
            </a:r>
            <a:endParaRPr/>
          </a:p>
          <a:p>
            <a:pPr indent="-342900" lvl="1" marL="914400" rtl="0" algn="l">
              <a:lnSpc>
                <a:spcPct val="125000"/>
              </a:lnSpc>
              <a:spcBef>
                <a:spcPts val="0"/>
              </a:spcBef>
              <a:spcAft>
                <a:spcPts val="0"/>
              </a:spcAft>
              <a:buSzPts val="1800"/>
              <a:buChar char="•"/>
            </a:pPr>
            <a:r>
              <a:rPr lang="en-US"/>
              <a:t>Technically we could compare which specific tag the annotators gave attributes</a:t>
            </a:r>
            <a:endParaRPr/>
          </a:p>
          <a:p>
            <a:pPr indent="-379050" lvl="0" marL="360000" rtl="0" algn="l">
              <a:lnSpc>
                <a:spcPct val="125000"/>
              </a:lnSpc>
              <a:spcBef>
                <a:spcPts val="0"/>
              </a:spcBef>
              <a:spcAft>
                <a:spcPts val="0"/>
              </a:spcAft>
              <a:buSzPts val="2300"/>
              <a:buChar char="·"/>
            </a:pPr>
            <a:r>
              <a:rPr lang="en-US"/>
              <a:t>Tabulated all of the annotations for flora/fauna in each document for agreement</a:t>
            </a:r>
            <a:endParaRPr/>
          </a:p>
          <a:p>
            <a:pPr indent="-347300" lvl="0" marL="360000" rtl="0" algn="l">
              <a:lnSpc>
                <a:spcPct val="125000"/>
              </a:lnSpc>
              <a:spcBef>
                <a:spcPts val="0"/>
              </a:spcBef>
              <a:spcAft>
                <a:spcPts val="0"/>
              </a:spcAft>
              <a:buSzPts val="1800"/>
              <a:buChar char="·"/>
            </a:pPr>
            <a:r>
              <a:rPr lang="en-US"/>
              <a:t>Found cases </a:t>
            </a:r>
            <a:r>
              <a:rPr lang="en-US"/>
              <a:t>where tags were not labeled</a:t>
            </a:r>
            <a:endParaRPr/>
          </a:p>
          <a:p>
            <a:pPr indent="-347300" lvl="0" marL="360000" rtl="0" algn="l">
              <a:lnSpc>
                <a:spcPct val="125000"/>
              </a:lnSpc>
              <a:spcBef>
                <a:spcPts val="0"/>
              </a:spcBef>
              <a:spcAft>
                <a:spcPts val="0"/>
              </a:spcAft>
              <a:buSzPts val="1800"/>
              <a:buChar char="·"/>
            </a:pPr>
            <a:r>
              <a:rPr lang="en-US"/>
              <a:t>Also many neutral cases, we considered not counting these as well</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81D15"/>
        </a:solidFill>
      </p:bgPr>
    </p:bg>
    <p:spTree>
      <p:nvGrpSpPr>
        <p:cNvPr id="291" name="Shape 291"/>
        <p:cNvGrpSpPr/>
        <p:nvPr/>
      </p:nvGrpSpPr>
      <p:grpSpPr>
        <a:xfrm>
          <a:off x="0" y="0"/>
          <a:ext cx="0" cy="0"/>
          <a:chOff x="0" y="0"/>
          <a:chExt cx="0" cy="0"/>
        </a:xfrm>
      </p:grpSpPr>
      <p:sp>
        <p:nvSpPr>
          <p:cNvPr id="292" name="Google Shape;292;g2db10833259_0_258"/>
          <p:cNvSpPr txBox="1"/>
          <p:nvPr>
            <p:ph type="title"/>
          </p:nvPr>
        </p:nvSpPr>
        <p:spPr>
          <a:xfrm>
            <a:off x="4984750" y="1011237"/>
            <a:ext cx="6120000" cy="860400"/>
          </a:xfrm>
          <a:prstGeom prst="rect">
            <a:avLst/>
          </a:prstGeom>
          <a:noFill/>
          <a:ln>
            <a:noFill/>
          </a:ln>
        </p:spPr>
        <p:txBody>
          <a:bodyPr anchorCtr="0" anchor="b" bIns="0" lIns="0" spcFirstLastPara="1" rIns="0" wrap="square" tIns="0">
            <a:normAutofit/>
          </a:bodyPr>
          <a:lstStyle/>
          <a:p>
            <a:pPr indent="0" lvl="0" marL="0" rtl="0" algn="ctr">
              <a:lnSpc>
                <a:spcPct val="100000"/>
              </a:lnSpc>
              <a:spcBef>
                <a:spcPts val="0"/>
              </a:spcBef>
              <a:spcAft>
                <a:spcPts val="0"/>
              </a:spcAft>
              <a:buClr>
                <a:schemeClr val="lt1"/>
              </a:buClr>
              <a:buSzPts val="4800"/>
              <a:buFont typeface="Rockwell"/>
              <a:buNone/>
            </a:pPr>
            <a:r>
              <a:rPr lang="en-US" sz="4800"/>
              <a:t>IAA Statistics</a:t>
            </a:r>
            <a:endParaRPr/>
          </a:p>
        </p:txBody>
      </p:sp>
      <p:pic>
        <p:nvPicPr>
          <p:cNvPr id="293" name="Google Shape;293;g2db10833259_0_258"/>
          <p:cNvPicPr preferRelativeResize="0"/>
          <p:nvPr/>
        </p:nvPicPr>
        <p:blipFill rotWithShape="1">
          <a:blip r:embed="rId3">
            <a:alphaModFix/>
          </a:blip>
          <a:srcRect b="0" l="39010" r="25845" t="724"/>
          <a:stretch/>
        </p:blipFill>
        <p:spPr>
          <a:xfrm>
            <a:off x="0" y="10"/>
            <a:ext cx="3870971" cy="6857990"/>
          </a:xfrm>
          <a:prstGeom prst="rect">
            <a:avLst/>
          </a:prstGeom>
          <a:noFill/>
          <a:ln>
            <a:noFill/>
          </a:ln>
        </p:spPr>
      </p:pic>
      <p:cxnSp>
        <p:nvCxnSpPr>
          <p:cNvPr id="294" name="Google Shape;294;g2db10833259_0_258"/>
          <p:cNvCxnSpPr/>
          <p:nvPr/>
        </p:nvCxnSpPr>
        <p:spPr>
          <a:xfrm>
            <a:off x="7774750" y="2310207"/>
            <a:ext cx="540000" cy="0"/>
          </a:xfrm>
          <a:prstGeom prst="straightConnector1">
            <a:avLst/>
          </a:prstGeom>
          <a:noFill/>
          <a:ln cap="flat" cmpd="sng" w="10150">
            <a:solidFill>
              <a:schemeClr val="lt1"/>
            </a:solidFill>
            <a:prstDash val="solid"/>
            <a:round/>
            <a:headEnd len="sm" w="sm" type="none"/>
            <a:tailEnd len="sm" w="sm" type="none"/>
          </a:ln>
        </p:spPr>
      </p:cxnSp>
      <p:sp>
        <p:nvSpPr>
          <p:cNvPr id="295" name="Google Shape;295;g2db10833259_0_258"/>
          <p:cNvSpPr txBox="1"/>
          <p:nvPr>
            <p:ph idx="1" type="body"/>
          </p:nvPr>
        </p:nvSpPr>
        <p:spPr>
          <a:xfrm>
            <a:off x="4984750" y="2742974"/>
            <a:ext cx="6121500" cy="3609600"/>
          </a:xfrm>
          <a:prstGeom prst="rect">
            <a:avLst/>
          </a:prstGeom>
          <a:noFill/>
          <a:ln>
            <a:noFill/>
          </a:ln>
        </p:spPr>
        <p:txBody>
          <a:bodyPr anchorCtr="0" anchor="t" bIns="0" lIns="0" spcFirstLastPara="1" rIns="0" wrap="square" tIns="0">
            <a:normAutofit lnSpcReduction="10000"/>
          </a:bodyPr>
          <a:lstStyle/>
          <a:p>
            <a:pPr indent="0" lvl="0" marL="0" rtl="0" algn="l">
              <a:lnSpc>
                <a:spcPct val="125000"/>
              </a:lnSpc>
              <a:spcBef>
                <a:spcPts val="0"/>
              </a:spcBef>
              <a:spcAft>
                <a:spcPts val="0"/>
              </a:spcAft>
              <a:buNone/>
            </a:pPr>
            <a:r>
              <a:rPr lang="en-US" sz="2400">
                <a:extLst>
                  <a:ext uri="http://customooxmlschemas.google.com/">
                    <go:slidesCustomData xmlns:go="http://customooxmlschemas.google.com/" textRoundtripDataId="2"/>
                  </a:ext>
                </a:extLst>
              </a:rPr>
              <a:t>Cohen’s</a:t>
            </a:r>
            <a:r>
              <a:rPr lang="en-US" sz="2400"/>
              <a:t> kappa</a:t>
            </a:r>
            <a:endParaRPr sz="2400"/>
          </a:p>
          <a:p>
            <a:pPr indent="-368300" lvl="0" marL="457200" rtl="0" algn="l">
              <a:lnSpc>
                <a:spcPct val="125000"/>
              </a:lnSpc>
              <a:spcBef>
                <a:spcPts val="0"/>
              </a:spcBef>
              <a:spcAft>
                <a:spcPts val="0"/>
              </a:spcAft>
              <a:buSzPts val="2200"/>
              <a:buChar char="·"/>
            </a:pPr>
            <a:r>
              <a:rPr lang="en-US" sz="2400"/>
              <a:t>Raw dually annotat</a:t>
            </a:r>
            <a:r>
              <a:rPr lang="en-US" sz="2400">
                <a:extLst>
                  <a:ext uri="http://customooxmlschemas.google.com/">
                    <go:slidesCustomData xmlns:go="http://customooxmlschemas.google.com/" textRoundtripDataId="3"/>
                  </a:ext>
                </a:extLst>
              </a:rPr>
              <a:t>ed data: </a:t>
            </a:r>
            <a:r>
              <a:rPr lang="en-US" sz="2400"/>
              <a:t>basically 0</a:t>
            </a:r>
            <a:endParaRPr sz="2400"/>
          </a:p>
          <a:p>
            <a:pPr indent="-368300" lvl="0" marL="457200" rtl="0" algn="l">
              <a:lnSpc>
                <a:spcPct val="125000"/>
              </a:lnSpc>
              <a:spcBef>
                <a:spcPts val="0"/>
              </a:spcBef>
              <a:spcAft>
                <a:spcPts val="0"/>
              </a:spcAft>
              <a:buSzPts val="2200"/>
              <a:buChar char="·"/>
            </a:pPr>
            <a:r>
              <a:rPr lang="en-US" sz="2400"/>
              <a:t>Filtering cases where one annotator missed a tag: role = .66, alignment = .58</a:t>
            </a:r>
            <a:endParaRPr sz="2400"/>
          </a:p>
          <a:p>
            <a:pPr indent="-368300" lvl="0" marL="457200" rtl="0" algn="l">
              <a:lnSpc>
                <a:spcPct val="125000"/>
              </a:lnSpc>
              <a:spcBef>
                <a:spcPts val="0"/>
              </a:spcBef>
              <a:spcAft>
                <a:spcPts val="0"/>
              </a:spcAft>
              <a:buSzPts val="2200"/>
              <a:buChar char="·"/>
            </a:pPr>
            <a:r>
              <a:rPr lang="en-US" sz="2400"/>
              <a:t>Further filtering default, neutral, and None cases: role = .33, alignment = .15</a:t>
            </a:r>
            <a:endParaRPr sz="2400"/>
          </a:p>
          <a:p>
            <a:pPr indent="0" lvl="0" marL="0" rtl="0" algn="l">
              <a:lnSpc>
                <a:spcPct val="125000"/>
              </a:lnSpc>
              <a:spcBef>
                <a:spcPts val="0"/>
              </a:spcBef>
              <a:spcAft>
                <a:spcPts val="0"/>
              </a:spcAft>
              <a:buNone/>
            </a:pPr>
            <a:r>
              <a:t/>
            </a:r>
            <a:endParaRPr/>
          </a:p>
          <a:p>
            <a:pPr indent="0" lvl="0" marL="457200" rtl="0" algn="l">
              <a:lnSpc>
                <a:spcPct val="125000"/>
              </a:lnSpc>
              <a:spcBef>
                <a:spcPts val="0"/>
              </a:spcBef>
              <a:spcAft>
                <a:spcPts val="0"/>
              </a:spcAft>
              <a:buNone/>
            </a:pPr>
            <a:br>
              <a:rPr lang="en-US"/>
            </a:br>
            <a:endParaRPr/>
          </a:p>
        </p:txBody>
      </p:sp>
    </p:spTree>
  </p:cSld>
  <p:clrMapOvr>
    <a:masterClrMapping/>
  </p:clrMapOvr>
</p:sld>
</file>

<file path=ppt/theme/theme1.xml><?xml version="1.0" encoding="utf-8"?>
<a:theme xmlns:a="http://schemas.openxmlformats.org/drawingml/2006/main" xmlns:r="http://schemas.openxmlformats.org/officeDocument/2006/relationships" name="LeafVTI">
  <a:themeElements>
    <a:clrScheme name="Custom 4">
      <a:dk1>
        <a:srgbClr val="B83719"/>
      </a:dk1>
      <a:lt1>
        <a:srgbClr val="E79D40"/>
      </a:lt1>
      <a:dk2>
        <a:srgbClr val="2C3627"/>
      </a:dk2>
      <a:lt2>
        <a:srgbClr val="EAC0B5"/>
      </a:lt2>
      <a:accent1>
        <a:srgbClr val="D67235"/>
      </a:accent1>
      <a:accent2>
        <a:srgbClr val="D79B8A"/>
      </a:accent2>
      <a:accent3>
        <a:srgbClr val="887144"/>
      </a:accent3>
      <a:accent4>
        <a:srgbClr val="F4BE94"/>
      </a:accent4>
      <a:accent5>
        <a:srgbClr val="C4B5A4"/>
      </a:accent5>
      <a:accent6>
        <a:srgbClr val="586D4F"/>
      </a:accent6>
      <a:hlink>
        <a:srgbClr val="995C13"/>
      </a:hlink>
      <a:folHlink>
        <a:srgbClr val="88714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2023-11-10T05:23:56Z</dcterms:created>
  <dc:creator>Autumn Sehy</dc:creator>
</cp:coreProperties>
</file>